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Lst>
  <p:sldSz cy="6858000" cx="9144000"/>
  <p:notesSz cx="6858000" cy="9144000"/>
  <p:embeddedFontLst>
    <p:embeddedFont>
      <p:font typeface="Calibri"/>
      <p:regular r:id="rId10"/>
      <p:bold r:id="rId11"/>
      <p:italic r:id="rId12"/>
      <p:boldItalic r:id="rId13"/>
    </p:embeddedFont>
  </p:embeddedFontLst>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Id="rId11" Type="http://schemas.openxmlformats.org/officeDocument/2006/relationships/font" Target="fonts/Calibri-bold.fntdata"/><Relationship Id="rId10" Type="http://schemas.openxmlformats.org/officeDocument/2006/relationships/font" Target="fonts/Calibri-regular.fntdata"/><Relationship Id="rId13" Type="http://schemas.openxmlformats.org/officeDocument/2006/relationships/font" Target="fonts/Calibri-boldItalic.fntdata"/><Relationship Id="rId12" Type="http://schemas.openxmlformats.org/officeDocument/2006/relationships/font" Target="fonts/Calibri-italic.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x="0" y="0"/>
          <a:ext cx="0" cy="0"/>
          <a:chOff x="0" y="0"/>
          <a:chExt cx="0" cy="0"/>
        </a:xfrm>
      </p:grpSpPr>
      <p:sp>
        <p:nvSpPr>
          <p:cNvPr id="2" name="Shape 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 name="Shape 3"/>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2" name="Shape 82"/>
        <p:cNvGrpSpPr/>
        <p:nvPr/>
      </p:nvGrpSpPr>
      <p:grpSpPr>
        <a:xfrm>
          <a:off x="0" y="0"/>
          <a:ext cx="0" cy="0"/>
          <a:chOff x="0" y="0"/>
          <a:chExt cx="0" cy="0"/>
        </a:xfrm>
      </p:grpSpPr>
      <p:sp>
        <p:nvSpPr>
          <p:cNvPr id="83" name="Shape 83"/>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84" name="Shape 84"/>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9" name="Shape 89"/>
        <p:cNvGrpSpPr/>
        <p:nvPr/>
      </p:nvGrpSpPr>
      <p:grpSpPr>
        <a:xfrm>
          <a:off x="0" y="0"/>
          <a:ext cx="0" cy="0"/>
          <a:chOff x="0" y="0"/>
          <a:chExt cx="0" cy="0"/>
        </a:xfrm>
      </p:grpSpPr>
      <p:sp>
        <p:nvSpPr>
          <p:cNvPr id="90" name="Shape 90"/>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91" name="Shape 91"/>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6" name="Shape 116"/>
        <p:cNvGrpSpPr/>
        <p:nvPr/>
      </p:nvGrpSpPr>
      <p:grpSpPr>
        <a:xfrm>
          <a:off x="0" y="0"/>
          <a:ext cx="0" cy="0"/>
          <a:chOff x="0" y="0"/>
          <a:chExt cx="0" cy="0"/>
        </a:xfrm>
      </p:grpSpPr>
      <p:sp>
        <p:nvSpPr>
          <p:cNvPr id="117" name="Shape 117"/>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118" name="Shape 118"/>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2" name="Shape 122"/>
        <p:cNvGrpSpPr/>
        <p:nvPr/>
      </p:nvGrpSpPr>
      <p:grpSpPr>
        <a:xfrm>
          <a:off x="0" y="0"/>
          <a:ext cx="0" cy="0"/>
          <a:chOff x="0" y="0"/>
          <a:chExt cx="0" cy="0"/>
        </a:xfrm>
      </p:grpSpPr>
      <p:sp>
        <p:nvSpPr>
          <p:cNvPr id="123" name="Shape 123"/>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124" name="Shape 124"/>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0" name="Shape 10"/>
        <p:cNvGrpSpPr/>
        <p:nvPr/>
      </p:nvGrpSpPr>
      <p:grpSpPr>
        <a:xfrm>
          <a:off x="0" y="0"/>
          <a:ext cx="0" cy="0"/>
          <a:chOff x="0" y="0"/>
          <a:chExt cx="0" cy="0"/>
        </a:xfrm>
      </p:grpSpPr>
      <p:sp>
        <p:nvSpPr>
          <p:cNvPr id="11" name="Shape 11"/>
          <p:cNvSpPr txBox="1"/>
          <p:nvPr>
            <p:ph type="ctrTitle"/>
          </p:nvPr>
        </p:nvSpPr>
        <p:spPr>
          <a:xfrm>
            <a:off x="685800" y="2130425"/>
            <a:ext cx="7772400" cy="1470024"/>
          </a:xfrm>
          <a:prstGeom prst="rect">
            <a:avLst/>
          </a:prstGeom>
          <a:noFill/>
          <a:ln>
            <a:noFill/>
          </a:ln>
        </p:spPr>
        <p:txBody>
          <a:bodyPr anchorCtr="0" anchor="ctr" bIns="91425" lIns="91425" rIns="91425" tIns="91425"/>
          <a:lstStyle>
            <a:lvl1pPr indent="0" marL="0" marR="0" rtl="0" algn="ctr">
              <a:spcBef>
                <a:spcPts val="0"/>
              </a:spcBef>
              <a:buClr>
                <a:schemeClr val="dk1"/>
              </a:buClr>
              <a:buFont typeface="Calibri"/>
              <a:buNone/>
              <a:defRPr b="0" baseline="0" i="0" sz="4400" u="none" cap="none" strike="noStrike">
                <a:solidFill>
                  <a:schemeClr val="dk1"/>
                </a:solidFill>
                <a:latin typeface="Calibri"/>
                <a:ea typeface="Calibri"/>
                <a:cs typeface="Calibri"/>
                <a:sym typeface="Calibri"/>
              </a:defRPr>
            </a:lvl1pPr>
            <a:lvl2pPr indent="0" marL="0" marR="0" rtl="0" algn="l">
              <a:spcBef>
                <a:spcPts val="0"/>
              </a:spcBef>
              <a:defRPr/>
            </a:lvl2pPr>
            <a:lvl3pPr indent="0" marL="0" marR="0" rtl="0" algn="l">
              <a:spcBef>
                <a:spcPts val="0"/>
              </a:spcBef>
              <a:defRPr/>
            </a:lvl3pPr>
            <a:lvl4pPr indent="0" marL="0" marR="0" rtl="0" algn="l">
              <a:spcBef>
                <a:spcPts val="0"/>
              </a:spcBef>
              <a:defRPr/>
            </a:lvl4pPr>
            <a:lvl5pPr indent="0" marL="0" marR="0" rtl="0" algn="l">
              <a:spcBef>
                <a:spcPts val="0"/>
              </a:spcBef>
              <a:defRPr/>
            </a:lvl5pPr>
            <a:lvl6pPr indent="0" marL="0" marR="0" rtl="0" algn="l">
              <a:spcBef>
                <a:spcPts val="0"/>
              </a:spcBef>
              <a:defRPr/>
            </a:lvl6pPr>
            <a:lvl7pPr indent="0" marL="0" marR="0" rtl="0" algn="l">
              <a:spcBef>
                <a:spcPts val="0"/>
              </a:spcBef>
              <a:defRPr/>
            </a:lvl7pPr>
            <a:lvl8pPr indent="0" marL="0" marR="0" rtl="0" algn="l">
              <a:spcBef>
                <a:spcPts val="0"/>
              </a:spcBef>
              <a:defRPr/>
            </a:lvl8pPr>
            <a:lvl9pPr indent="0" marL="0" marR="0" rtl="0" algn="l">
              <a:spcBef>
                <a:spcPts val="0"/>
              </a:spcBef>
              <a:defRPr/>
            </a:lvl9pPr>
          </a:lstStyle>
          <a:p/>
        </p:txBody>
      </p:sp>
      <p:sp>
        <p:nvSpPr>
          <p:cNvPr id="12" name="Shape 12"/>
          <p:cNvSpPr txBox="1"/>
          <p:nvPr>
            <p:ph idx="1" type="subTitle"/>
          </p:nvPr>
        </p:nvSpPr>
        <p:spPr>
          <a:xfrm>
            <a:off x="1371600" y="3886200"/>
            <a:ext cx="6400799" cy="1752600"/>
          </a:xfrm>
          <a:prstGeom prst="rect">
            <a:avLst/>
          </a:prstGeom>
          <a:noFill/>
          <a:ln>
            <a:noFill/>
          </a:ln>
        </p:spPr>
        <p:txBody>
          <a:bodyPr anchorCtr="0" anchor="t" bIns="91425" lIns="91425" rIns="91425" tIns="91425"/>
          <a:lstStyle>
            <a:lvl1pPr indent="0" marL="0" marR="0" rtl="0" algn="ctr">
              <a:spcBef>
                <a:spcPts val="640"/>
              </a:spcBef>
              <a:buClr>
                <a:srgbClr val="888888"/>
              </a:buClr>
              <a:buFont typeface="Arial"/>
              <a:buNone/>
              <a:defRPr b="0" baseline="0" i="0" sz="3200" u="none" cap="none" strike="noStrike">
                <a:solidFill>
                  <a:srgbClr val="888888"/>
                </a:solidFill>
                <a:latin typeface="Calibri"/>
                <a:ea typeface="Calibri"/>
                <a:cs typeface="Calibri"/>
                <a:sym typeface="Calibri"/>
              </a:defRPr>
            </a:lvl1pPr>
            <a:lvl2pPr indent="0" marL="457200" marR="0" rtl="0" algn="ctr">
              <a:spcBef>
                <a:spcPts val="560"/>
              </a:spcBef>
              <a:buClr>
                <a:srgbClr val="888888"/>
              </a:buClr>
              <a:buFont typeface="Arial"/>
              <a:buNone/>
              <a:defRPr b="0" baseline="0" i="0" sz="2800" u="none" cap="none" strike="noStrike">
                <a:solidFill>
                  <a:srgbClr val="888888"/>
                </a:solidFill>
                <a:latin typeface="Calibri"/>
                <a:ea typeface="Calibri"/>
                <a:cs typeface="Calibri"/>
                <a:sym typeface="Calibri"/>
              </a:defRPr>
            </a:lvl2pPr>
            <a:lvl3pPr indent="0" marL="914400" marR="0" rtl="0" algn="ctr">
              <a:spcBef>
                <a:spcPts val="480"/>
              </a:spcBef>
              <a:buClr>
                <a:srgbClr val="888888"/>
              </a:buClr>
              <a:buFont typeface="Arial"/>
              <a:buNone/>
              <a:defRPr b="0" baseline="0" i="0" sz="2400" u="none" cap="none" strike="noStrike">
                <a:solidFill>
                  <a:srgbClr val="888888"/>
                </a:solidFill>
                <a:latin typeface="Calibri"/>
                <a:ea typeface="Calibri"/>
                <a:cs typeface="Calibri"/>
                <a:sym typeface="Calibri"/>
              </a:defRPr>
            </a:lvl3pPr>
            <a:lvl4pPr indent="0" marL="1371600" marR="0" rtl="0" algn="ctr">
              <a:spcBef>
                <a:spcPts val="400"/>
              </a:spcBef>
              <a:buClr>
                <a:srgbClr val="888888"/>
              </a:buClr>
              <a:buFont typeface="Arial"/>
              <a:buNone/>
              <a:defRPr b="0" baseline="0" i="0" sz="2000" u="none" cap="none" strike="noStrike">
                <a:solidFill>
                  <a:srgbClr val="888888"/>
                </a:solidFill>
                <a:latin typeface="Calibri"/>
                <a:ea typeface="Calibri"/>
                <a:cs typeface="Calibri"/>
                <a:sym typeface="Calibri"/>
              </a:defRPr>
            </a:lvl4pPr>
            <a:lvl5pPr indent="0" marL="1828800" marR="0" rtl="0" algn="ctr">
              <a:spcBef>
                <a:spcPts val="400"/>
              </a:spcBef>
              <a:buClr>
                <a:srgbClr val="888888"/>
              </a:buClr>
              <a:buFont typeface="Arial"/>
              <a:buNone/>
              <a:defRPr b="0" baseline="0" i="0" sz="2000" u="none" cap="none" strike="noStrike">
                <a:solidFill>
                  <a:srgbClr val="888888"/>
                </a:solidFill>
                <a:latin typeface="Calibri"/>
                <a:ea typeface="Calibri"/>
                <a:cs typeface="Calibri"/>
                <a:sym typeface="Calibri"/>
              </a:defRPr>
            </a:lvl5pPr>
            <a:lvl6pPr indent="0" marL="2286000" marR="0" rtl="0" algn="ctr">
              <a:spcBef>
                <a:spcPts val="400"/>
              </a:spcBef>
              <a:buClr>
                <a:srgbClr val="888888"/>
              </a:buClr>
              <a:buFont typeface="Arial"/>
              <a:buNone/>
              <a:defRPr b="0" baseline="0" i="0" sz="2000" u="none" cap="none" strike="noStrike">
                <a:solidFill>
                  <a:srgbClr val="888888"/>
                </a:solidFill>
                <a:latin typeface="Calibri"/>
                <a:ea typeface="Calibri"/>
                <a:cs typeface="Calibri"/>
                <a:sym typeface="Calibri"/>
              </a:defRPr>
            </a:lvl6pPr>
            <a:lvl7pPr indent="0" marL="2743200" marR="0" rtl="0" algn="ctr">
              <a:spcBef>
                <a:spcPts val="400"/>
              </a:spcBef>
              <a:buClr>
                <a:srgbClr val="888888"/>
              </a:buClr>
              <a:buFont typeface="Arial"/>
              <a:buNone/>
              <a:defRPr b="0" baseline="0" i="0" sz="2000" u="none" cap="none" strike="noStrike">
                <a:solidFill>
                  <a:srgbClr val="888888"/>
                </a:solidFill>
                <a:latin typeface="Calibri"/>
                <a:ea typeface="Calibri"/>
                <a:cs typeface="Calibri"/>
                <a:sym typeface="Calibri"/>
              </a:defRPr>
            </a:lvl7pPr>
            <a:lvl8pPr indent="0" marL="3200400" marR="0" rtl="0" algn="ctr">
              <a:spcBef>
                <a:spcPts val="400"/>
              </a:spcBef>
              <a:buClr>
                <a:srgbClr val="888888"/>
              </a:buClr>
              <a:buFont typeface="Arial"/>
              <a:buNone/>
              <a:defRPr b="0" baseline="0" i="0" sz="2000" u="none" cap="none" strike="noStrike">
                <a:solidFill>
                  <a:srgbClr val="888888"/>
                </a:solidFill>
                <a:latin typeface="Calibri"/>
                <a:ea typeface="Calibri"/>
                <a:cs typeface="Calibri"/>
                <a:sym typeface="Calibri"/>
              </a:defRPr>
            </a:lvl8pPr>
            <a:lvl9pPr indent="0" marL="3657600" marR="0" rtl="0" algn="ctr">
              <a:spcBef>
                <a:spcPts val="400"/>
              </a:spcBef>
              <a:buClr>
                <a:srgbClr val="888888"/>
              </a:buClr>
              <a:buFont typeface="Arial"/>
              <a:buNone/>
              <a:defRPr b="0" baseline="0" i="0" sz="2000" u="none" cap="none" strike="noStrike">
                <a:solidFill>
                  <a:srgbClr val="888888"/>
                </a:solidFill>
                <a:latin typeface="Calibri"/>
                <a:ea typeface="Calibri"/>
                <a:cs typeface="Calibri"/>
                <a:sym typeface="Calibri"/>
              </a:defRPr>
            </a:lvl9pPr>
          </a:lstStyle>
          <a:p/>
        </p:txBody>
      </p:sp>
      <p:sp>
        <p:nvSpPr>
          <p:cNvPr id="13" name="Shape 13"/>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marL="0" marR="0" rtl="0" algn="l">
              <a:spcBef>
                <a:spcPts val="0"/>
              </a:spcBef>
              <a:defRPr b="0" baseline="0" i="0" sz="1200" u="none" cap="none" strike="noStrike">
                <a:solidFill>
                  <a:srgbClr val="888888"/>
                </a:solidFill>
                <a:latin typeface="Calibri"/>
                <a:ea typeface="Calibri"/>
                <a:cs typeface="Calibri"/>
                <a:sym typeface="Calibri"/>
              </a:defRPr>
            </a:lvl1pPr>
            <a:lvl2pPr indent="0" marL="457200" marR="0" rtl="0" algn="l">
              <a:spcBef>
                <a:spcPts val="0"/>
              </a:spcBef>
              <a:defRPr b="0" baseline="0" i="0" sz="1800" u="none" cap="none" strike="noStrike">
                <a:solidFill>
                  <a:schemeClr val="dk1"/>
                </a:solidFill>
                <a:latin typeface="Calibri"/>
                <a:ea typeface="Calibri"/>
                <a:cs typeface="Calibri"/>
                <a:sym typeface="Calibri"/>
              </a:defRPr>
            </a:lvl2pPr>
            <a:lvl3pPr indent="0" marL="914400" marR="0" rtl="0" algn="l">
              <a:spcBef>
                <a:spcPts val="0"/>
              </a:spcBef>
              <a:defRPr b="0" baseline="0" i="0" sz="1800" u="none" cap="none" strike="noStrike">
                <a:solidFill>
                  <a:schemeClr val="dk1"/>
                </a:solidFill>
                <a:latin typeface="Calibri"/>
                <a:ea typeface="Calibri"/>
                <a:cs typeface="Calibri"/>
                <a:sym typeface="Calibri"/>
              </a:defRPr>
            </a:lvl3pPr>
            <a:lvl4pPr indent="0" marL="1371600" marR="0" rtl="0" algn="l">
              <a:spcBef>
                <a:spcPts val="0"/>
              </a:spcBef>
              <a:defRPr b="0" baseline="0" i="0" sz="1800" u="none" cap="none" strike="noStrike">
                <a:solidFill>
                  <a:schemeClr val="dk1"/>
                </a:solidFill>
                <a:latin typeface="Calibri"/>
                <a:ea typeface="Calibri"/>
                <a:cs typeface="Calibri"/>
                <a:sym typeface="Calibri"/>
              </a:defRPr>
            </a:lvl4pPr>
            <a:lvl5pPr indent="0" marL="1828800" marR="0" rtl="0" algn="l">
              <a:spcBef>
                <a:spcPts val="0"/>
              </a:spcBef>
              <a:defRPr b="0" baseline="0" i="0" sz="1800" u="none" cap="none" strike="noStrike">
                <a:solidFill>
                  <a:schemeClr val="dk1"/>
                </a:solidFill>
                <a:latin typeface="Calibri"/>
                <a:ea typeface="Calibri"/>
                <a:cs typeface="Calibri"/>
                <a:sym typeface="Calibri"/>
              </a:defRPr>
            </a:lvl5pPr>
            <a:lvl6pPr indent="0" marL="2286000" marR="0" rtl="0" algn="l">
              <a:spcBef>
                <a:spcPts val="0"/>
              </a:spcBef>
              <a:defRPr b="0" baseline="0" i="0" sz="1800" u="none" cap="none" strike="noStrike">
                <a:solidFill>
                  <a:schemeClr val="dk1"/>
                </a:solidFill>
                <a:latin typeface="Calibri"/>
                <a:ea typeface="Calibri"/>
                <a:cs typeface="Calibri"/>
                <a:sym typeface="Calibri"/>
              </a:defRPr>
            </a:lvl6pPr>
            <a:lvl7pPr indent="0" marL="2743200" marR="0" rtl="0" algn="l">
              <a:spcBef>
                <a:spcPts val="0"/>
              </a:spcBef>
              <a:defRPr b="0" baseline="0" i="0" sz="1800" u="none" cap="none" strike="noStrike">
                <a:solidFill>
                  <a:schemeClr val="dk1"/>
                </a:solidFill>
                <a:latin typeface="Calibri"/>
                <a:ea typeface="Calibri"/>
                <a:cs typeface="Calibri"/>
                <a:sym typeface="Calibri"/>
              </a:defRPr>
            </a:lvl7pPr>
            <a:lvl8pPr indent="0" marL="3200400" marR="0" rtl="0" algn="l">
              <a:spcBef>
                <a:spcPts val="0"/>
              </a:spcBef>
              <a:defRPr b="0" baseline="0" i="0" sz="1800" u="none" cap="none" strike="noStrike">
                <a:solidFill>
                  <a:schemeClr val="dk1"/>
                </a:solidFill>
                <a:latin typeface="Calibri"/>
                <a:ea typeface="Calibri"/>
                <a:cs typeface="Calibri"/>
                <a:sym typeface="Calibri"/>
              </a:defRPr>
            </a:lvl8pPr>
            <a:lvl9pPr indent="0" marL="3657600" marR="0" rtl="0" algn="l">
              <a:spcBef>
                <a:spcPts val="0"/>
              </a:spcBef>
              <a:defRPr b="0" baseline="0" i="0" sz="1800" u="none" cap="none" strike="noStrike">
                <a:solidFill>
                  <a:schemeClr val="dk1"/>
                </a:solidFill>
                <a:latin typeface="Calibri"/>
                <a:ea typeface="Calibri"/>
                <a:cs typeface="Calibri"/>
                <a:sym typeface="Calibri"/>
              </a:defRPr>
            </a:lvl9pPr>
          </a:lstStyle>
          <a:p/>
        </p:txBody>
      </p:sp>
      <p:sp>
        <p:nvSpPr>
          <p:cNvPr id="14" name="Shape 14"/>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marL="0" marR="0" rtl="0" algn="ctr">
              <a:spcBef>
                <a:spcPts val="0"/>
              </a:spcBef>
              <a:defRPr b="0" baseline="0" i="0" sz="1200" u="none" cap="none" strike="noStrike">
                <a:solidFill>
                  <a:srgbClr val="888888"/>
                </a:solidFill>
                <a:latin typeface="Calibri"/>
                <a:ea typeface="Calibri"/>
                <a:cs typeface="Calibri"/>
                <a:sym typeface="Calibri"/>
              </a:defRPr>
            </a:lvl1pPr>
            <a:lvl2pPr indent="0" marL="457200" marR="0" rtl="0" algn="l">
              <a:spcBef>
                <a:spcPts val="0"/>
              </a:spcBef>
              <a:defRPr b="0" baseline="0" i="0" sz="1800" u="none" cap="none" strike="noStrike">
                <a:solidFill>
                  <a:schemeClr val="dk1"/>
                </a:solidFill>
                <a:latin typeface="Calibri"/>
                <a:ea typeface="Calibri"/>
                <a:cs typeface="Calibri"/>
                <a:sym typeface="Calibri"/>
              </a:defRPr>
            </a:lvl2pPr>
            <a:lvl3pPr indent="0" marL="914400" marR="0" rtl="0" algn="l">
              <a:spcBef>
                <a:spcPts val="0"/>
              </a:spcBef>
              <a:defRPr b="0" baseline="0" i="0" sz="1800" u="none" cap="none" strike="noStrike">
                <a:solidFill>
                  <a:schemeClr val="dk1"/>
                </a:solidFill>
                <a:latin typeface="Calibri"/>
                <a:ea typeface="Calibri"/>
                <a:cs typeface="Calibri"/>
                <a:sym typeface="Calibri"/>
              </a:defRPr>
            </a:lvl3pPr>
            <a:lvl4pPr indent="0" marL="1371600" marR="0" rtl="0" algn="l">
              <a:spcBef>
                <a:spcPts val="0"/>
              </a:spcBef>
              <a:defRPr b="0" baseline="0" i="0" sz="1800" u="none" cap="none" strike="noStrike">
                <a:solidFill>
                  <a:schemeClr val="dk1"/>
                </a:solidFill>
                <a:latin typeface="Calibri"/>
                <a:ea typeface="Calibri"/>
                <a:cs typeface="Calibri"/>
                <a:sym typeface="Calibri"/>
              </a:defRPr>
            </a:lvl4pPr>
            <a:lvl5pPr indent="0" marL="1828800" marR="0" rtl="0" algn="l">
              <a:spcBef>
                <a:spcPts val="0"/>
              </a:spcBef>
              <a:defRPr b="0" baseline="0" i="0" sz="1800" u="none" cap="none" strike="noStrike">
                <a:solidFill>
                  <a:schemeClr val="dk1"/>
                </a:solidFill>
                <a:latin typeface="Calibri"/>
                <a:ea typeface="Calibri"/>
                <a:cs typeface="Calibri"/>
                <a:sym typeface="Calibri"/>
              </a:defRPr>
            </a:lvl5pPr>
            <a:lvl6pPr indent="0" marL="2286000" marR="0" rtl="0" algn="l">
              <a:spcBef>
                <a:spcPts val="0"/>
              </a:spcBef>
              <a:defRPr b="0" baseline="0" i="0" sz="1800" u="none" cap="none" strike="noStrike">
                <a:solidFill>
                  <a:schemeClr val="dk1"/>
                </a:solidFill>
                <a:latin typeface="Calibri"/>
                <a:ea typeface="Calibri"/>
                <a:cs typeface="Calibri"/>
                <a:sym typeface="Calibri"/>
              </a:defRPr>
            </a:lvl6pPr>
            <a:lvl7pPr indent="0" marL="2743200" marR="0" rtl="0" algn="l">
              <a:spcBef>
                <a:spcPts val="0"/>
              </a:spcBef>
              <a:defRPr b="0" baseline="0" i="0" sz="1800" u="none" cap="none" strike="noStrike">
                <a:solidFill>
                  <a:schemeClr val="dk1"/>
                </a:solidFill>
                <a:latin typeface="Calibri"/>
                <a:ea typeface="Calibri"/>
                <a:cs typeface="Calibri"/>
                <a:sym typeface="Calibri"/>
              </a:defRPr>
            </a:lvl7pPr>
            <a:lvl8pPr indent="0" marL="3200400" marR="0" rtl="0" algn="l">
              <a:spcBef>
                <a:spcPts val="0"/>
              </a:spcBef>
              <a:defRPr b="0" baseline="0" i="0" sz="1800" u="none" cap="none" strike="noStrike">
                <a:solidFill>
                  <a:schemeClr val="dk1"/>
                </a:solidFill>
                <a:latin typeface="Calibri"/>
                <a:ea typeface="Calibri"/>
                <a:cs typeface="Calibri"/>
                <a:sym typeface="Calibri"/>
              </a:defRPr>
            </a:lvl8pPr>
            <a:lvl9pPr indent="0" marL="3657600" marR="0" rtl="0" algn="l">
              <a:spcBef>
                <a:spcPts val="0"/>
              </a:spcBef>
              <a:defRPr b="0" baseline="0" i="0" sz="1800" u="none" cap="none" strike="noStrike">
                <a:solidFill>
                  <a:schemeClr val="dk1"/>
                </a:solidFill>
                <a:latin typeface="Calibri"/>
                <a:ea typeface="Calibri"/>
                <a:cs typeface="Calibri"/>
                <a:sym typeface="Calibri"/>
              </a:defRPr>
            </a:lvl9pPr>
          </a:lstStyle>
          <a:p/>
        </p:txBody>
      </p:sp>
      <p:sp>
        <p:nvSpPr>
          <p:cNvPr id="15" name="Shape 15"/>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baseline="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67" name="Shape 67"/>
        <p:cNvGrpSpPr/>
        <p:nvPr/>
      </p:nvGrpSpPr>
      <p:grpSpPr>
        <a:xfrm>
          <a:off x="0" y="0"/>
          <a:ext cx="0" cy="0"/>
          <a:chOff x="0" y="0"/>
          <a:chExt cx="0" cy="0"/>
        </a:xfrm>
      </p:grpSpPr>
      <p:sp>
        <p:nvSpPr>
          <p:cNvPr id="68" name="Shape 68"/>
          <p:cNvSpPr txBox="1"/>
          <p:nvPr>
            <p:ph type="title"/>
          </p:nvPr>
        </p:nvSpPr>
        <p:spPr>
          <a:xfrm>
            <a:off x="457200" y="274637"/>
            <a:ext cx="8229600" cy="1143000"/>
          </a:xfrm>
          <a:prstGeom prst="rect">
            <a:avLst/>
          </a:prstGeom>
          <a:noFill/>
          <a:ln>
            <a:noFill/>
          </a:ln>
        </p:spPr>
        <p:txBody>
          <a:bodyPr anchorCtr="0" anchor="ctr" bIns="91425" lIns="91425" rIns="91425" tIns="91425"/>
          <a:lstStyle>
            <a:lvl1pPr rtl="0" algn="ctr">
              <a:spcBef>
                <a:spcPts val="0"/>
              </a:spcBef>
              <a:buClr>
                <a:schemeClr val="dk1"/>
              </a:buClr>
              <a:buFont typeface="Calibri"/>
              <a:buNone/>
              <a:defRPr sz="4400">
                <a:solidFill>
                  <a:schemeClr val="dk1"/>
                </a:solidFill>
                <a:latin typeface="Calibri"/>
                <a:ea typeface="Calibri"/>
                <a:cs typeface="Calibri"/>
                <a:sym typeface="Calibri"/>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69" name="Shape 69"/>
          <p:cNvSpPr txBox="1"/>
          <p:nvPr>
            <p:ph idx="1" type="body"/>
          </p:nvPr>
        </p:nvSpPr>
        <p:spPr>
          <a:xfrm rot="5400000">
            <a:off x="2309018" y="-251618"/>
            <a:ext cx="4525963" cy="8229600"/>
          </a:xfrm>
          <a:prstGeom prst="rect">
            <a:avLst/>
          </a:prstGeom>
          <a:noFill/>
          <a:ln>
            <a:noFill/>
          </a:ln>
        </p:spPr>
        <p:txBody>
          <a:bodyPr anchorCtr="0" anchor="t" bIns="91425" lIns="91425" rIns="91425" tIns="91425"/>
          <a:lstStyle>
            <a:lvl1pPr indent="-139700" marL="342900" rtl="0" algn="l">
              <a:spcBef>
                <a:spcPts val="640"/>
              </a:spcBef>
              <a:buClr>
                <a:schemeClr val="dk1"/>
              </a:buClr>
              <a:buFont typeface="Arial"/>
              <a:buChar char="•"/>
              <a:defRPr sz="3200">
                <a:solidFill>
                  <a:schemeClr val="dk1"/>
                </a:solidFill>
                <a:latin typeface="Calibri"/>
                <a:ea typeface="Calibri"/>
                <a:cs typeface="Calibri"/>
                <a:sym typeface="Calibri"/>
              </a:defRPr>
            </a:lvl1pPr>
            <a:lvl2pPr indent="-107950" marL="742950" rtl="0" algn="l">
              <a:spcBef>
                <a:spcPts val="560"/>
              </a:spcBef>
              <a:buClr>
                <a:schemeClr val="dk1"/>
              </a:buClr>
              <a:buFont typeface="Arial"/>
              <a:buChar char="–"/>
              <a:defRPr sz="2800">
                <a:solidFill>
                  <a:schemeClr val="dk1"/>
                </a:solidFill>
                <a:latin typeface="Calibri"/>
                <a:ea typeface="Calibri"/>
                <a:cs typeface="Calibri"/>
                <a:sym typeface="Calibri"/>
              </a:defRPr>
            </a:lvl2pPr>
            <a:lvl3pPr indent="-76200" marL="1143000" rtl="0" algn="l">
              <a:spcBef>
                <a:spcPts val="480"/>
              </a:spcBef>
              <a:buClr>
                <a:schemeClr val="dk1"/>
              </a:buClr>
              <a:buFont typeface="Arial"/>
              <a:buChar char="•"/>
              <a:defRPr sz="2400">
                <a:solidFill>
                  <a:schemeClr val="dk1"/>
                </a:solidFill>
                <a:latin typeface="Calibri"/>
                <a:ea typeface="Calibri"/>
                <a:cs typeface="Calibri"/>
                <a:sym typeface="Calibri"/>
              </a:defRPr>
            </a:lvl3pPr>
            <a:lvl4pPr indent="-101600" marL="1600200" rtl="0" algn="l">
              <a:spcBef>
                <a:spcPts val="400"/>
              </a:spcBef>
              <a:buClr>
                <a:schemeClr val="dk1"/>
              </a:buClr>
              <a:buFont typeface="Arial"/>
              <a:buChar char="–"/>
              <a:defRPr sz="2000">
                <a:solidFill>
                  <a:schemeClr val="dk1"/>
                </a:solidFill>
                <a:latin typeface="Calibri"/>
                <a:ea typeface="Calibri"/>
                <a:cs typeface="Calibri"/>
                <a:sym typeface="Calibri"/>
              </a:defRPr>
            </a:lvl4pPr>
            <a:lvl5pPr indent="-101600" marL="2057400" rtl="0" algn="l">
              <a:spcBef>
                <a:spcPts val="400"/>
              </a:spcBef>
              <a:buClr>
                <a:schemeClr val="dk1"/>
              </a:buClr>
              <a:buFont typeface="Arial"/>
              <a:buChar char="»"/>
              <a:defRPr sz="2000">
                <a:solidFill>
                  <a:schemeClr val="dk1"/>
                </a:solidFill>
                <a:latin typeface="Calibri"/>
                <a:ea typeface="Calibri"/>
                <a:cs typeface="Calibri"/>
                <a:sym typeface="Calibri"/>
              </a:defRPr>
            </a:lvl5pPr>
            <a:lvl6pPr indent="-101600" marL="2514600" rtl="0" algn="l">
              <a:spcBef>
                <a:spcPts val="400"/>
              </a:spcBef>
              <a:buClr>
                <a:schemeClr val="dk1"/>
              </a:buClr>
              <a:buFont typeface="Arial"/>
              <a:buChar char="•"/>
              <a:defRPr sz="2000">
                <a:solidFill>
                  <a:schemeClr val="dk1"/>
                </a:solidFill>
                <a:latin typeface="Calibri"/>
                <a:ea typeface="Calibri"/>
                <a:cs typeface="Calibri"/>
                <a:sym typeface="Calibri"/>
              </a:defRPr>
            </a:lvl6pPr>
            <a:lvl7pPr indent="-101600" marL="2971800" rtl="0" algn="l">
              <a:spcBef>
                <a:spcPts val="400"/>
              </a:spcBef>
              <a:buClr>
                <a:schemeClr val="dk1"/>
              </a:buClr>
              <a:buFont typeface="Arial"/>
              <a:buChar char="•"/>
              <a:defRPr sz="2000">
                <a:solidFill>
                  <a:schemeClr val="dk1"/>
                </a:solidFill>
                <a:latin typeface="Calibri"/>
                <a:ea typeface="Calibri"/>
                <a:cs typeface="Calibri"/>
                <a:sym typeface="Calibri"/>
              </a:defRPr>
            </a:lvl7pPr>
            <a:lvl8pPr indent="-101600" marL="3429000" rtl="0" algn="l">
              <a:spcBef>
                <a:spcPts val="400"/>
              </a:spcBef>
              <a:buClr>
                <a:schemeClr val="dk1"/>
              </a:buClr>
              <a:buFont typeface="Arial"/>
              <a:buChar char="•"/>
              <a:defRPr sz="2000">
                <a:solidFill>
                  <a:schemeClr val="dk1"/>
                </a:solidFill>
                <a:latin typeface="Calibri"/>
                <a:ea typeface="Calibri"/>
                <a:cs typeface="Calibri"/>
                <a:sym typeface="Calibri"/>
              </a:defRPr>
            </a:lvl8pPr>
            <a:lvl9pPr indent="-101600" marL="3886200" rtl="0" algn="l">
              <a:spcBef>
                <a:spcPts val="400"/>
              </a:spcBef>
              <a:buClr>
                <a:schemeClr val="dk1"/>
              </a:buClr>
              <a:buFont typeface="Arial"/>
              <a:buChar char="•"/>
              <a:defRPr sz="2000">
                <a:solidFill>
                  <a:schemeClr val="dk1"/>
                </a:solidFill>
                <a:latin typeface="Calibri"/>
                <a:ea typeface="Calibri"/>
                <a:cs typeface="Calibri"/>
                <a:sym typeface="Calibri"/>
              </a:defRPr>
            </a:lvl9pPr>
          </a:lstStyle>
          <a:p/>
        </p:txBody>
      </p:sp>
      <p:sp>
        <p:nvSpPr>
          <p:cNvPr id="70" name="Shape 70"/>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marL="0" marR="0" rtl="0" algn="l">
              <a:spcBef>
                <a:spcPts val="0"/>
              </a:spcBef>
              <a:defRPr b="0" baseline="0" i="0" sz="1200" u="none" cap="none" strike="noStrike">
                <a:solidFill>
                  <a:srgbClr val="888888"/>
                </a:solidFill>
                <a:latin typeface="Calibri"/>
                <a:ea typeface="Calibri"/>
                <a:cs typeface="Calibri"/>
                <a:sym typeface="Calibri"/>
              </a:defRPr>
            </a:lvl1pPr>
            <a:lvl2pPr indent="0" marL="457200" marR="0" rtl="0" algn="l">
              <a:spcBef>
                <a:spcPts val="0"/>
              </a:spcBef>
              <a:defRPr b="0" baseline="0" i="0" sz="1800" u="none" cap="none" strike="noStrike">
                <a:solidFill>
                  <a:schemeClr val="dk1"/>
                </a:solidFill>
                <a:latin typeface="Calibri"/>
                <a:ea typeface="Calibri"/>
                <a:cs typeface="Calibri"/>
                <a:sym typeface="Calibri"/>
              </a:defRPr>
            </a:lvl2pPr>
            <a:lvl3pPr indent="0" marL="914400" marR="0" rtl="0" algn="l">
              <a:spcBef>
                <a:spcPts val="0"/>
              </a:spcBef>
              <a:defRPr b="0" baseline="0" i="0" sz="1800" u="none" cap="none" strike="noStrike">
                <a:solidFill>
                  <a:schemeClr val="dk1"/>
                </a:solidFill>
                <a:latin typeface="Calibri"/>
                <a:ea typeface="Calibri"/>
                <a:cs typeface="Calibri"/>
                <a:sym typeface="Calibri"/>
              </a:defRPr>
            </a:lvl3pPr>
            <a:lvl4pPr indent="0" marL="1371600" marR="0" rtl="0" algn="l">
              <a:spcBef>
                <a:spcPts val="0"/>
              </a:spcBef>
              <a:defRPr b="0" baseline="0" i="0" sz="1800" u="none" cap="none" strike="noStrike">
                <a:solidFill>
                  <a:schemeClr val="dk1"/>
                </a:solidFill>
                <a:latin typeface="Calibri"/>
                <a:ea typeface="Calibri"/>
                <a:cs typeface="Calibri"/>
                <a:sym typeface="Calibri"/>
              </a:defRPr>
            </a:lvl4pPr>
            <a:lvl5pPr indent="0" marL="1828800" marR="0" rtl="0" algn="l">
              <a:spcBef>
                <a:spcPts val="0"/>
              </a:spcBef>
              <a:defRPr b="0" baseline="0" i="0" sz="1800" u="none" cap="none" strike="noStrike">
                <a:solidFill>
                  <a:schemeClr val="dk1"/>
                </a:solidFill>
                <a:latin typeface="Calibri"/>
                <a:ea typeface="Calibri"/>
                <a:cs typeface="Calibri"/>
                <a:sym typeface="Calibri"/>
              </a:defRPr>
            </a:lvl5pPr>
            <a:lvl6pPr indent="0" marL="2286000" marR="0" rtl="0" algn="l">
              <a:spcBef>
                <a:spcPts val="0"/>
              </a:spcBef>
              <a:defRPr b="0" baseline="0" i="0" sz="1800" u="none" cap="none" strike="noStrike">
                <a:solidFill>
                  <a:schemeClr val="dk1"/>
                </a:solidFill>
                <a:latin typeface="Calibri"/>
                <a:ea typeface="Calibri"/>
                <a:cs typeface="Calibri"/>
                <a:sym typeface="Calibri"/>
              </a:defRPr>
            </a:lvl6pPr>
            <a:lvl7pPr indent="0" marL="2743200" marR="0" rtl="0" algn="l">
              <a:spcBef>
                <a:spcPts val="0"/>
              </a:spcBef>
              <a:defRPr b="0" baseline="0" i="0" sz="1800" u="none" cap="none" strike="noStrike">
                <a:solidFill>
                  <a:schemeClr val="dk1"/>
                </a:solidFill>
                <a:latin typeface="Calibri"/>
                <a:ea typeface="Calibri"/>
                <a:cs typeface="Calibri"/>
                <a:sym typeface="Calibri"/>
              </a:defRPr>
            </a:lvl7pPr>
            <a:lvl8pPr indent="0" marL="3200400" marR="0" rtl="0" algn="l">
              <a:spcBef>
                <a:spcPts val="0"/>
              </a:spcBef>
              <a:defRPr b="0" baseline="0" i="0" sz="1800" u="none" cap="none" strike="noStrike">
                <a:solidFill>
                  <a:schemeClr val="dk1"/>
                </a:solidFill>
                <a:latin typeface="Calibri"/>
                <a:ea typeface="Calibri"/>
                <a:cs typeface="Calibri"/>
                <a:sym typeface="Calibri"/>
              </a:defRPr>
            </a:lvl8pPr>
            <a:lvl9pPr indent="0" marL="3657600" marR="0" rtl="0" algn="l">
              <a:spcBef>
                <a:spcPts val="0"/>
              </a:spcBef>
              <a:defRPr b="0" baseline="0" i="0" sz="1800" u="none" cap="none" strike="noStrike">
                <a:solidFill>
                  <a:schemeClr val="dk1"/>
                </a:solidFill>
                <a:latin typeface="Calibri"/>
                <a:ea typeface="Calibri"/>
                <a:cs typeface="Calibri"/>
                <a:sym typeface="Calibri"/>
              </a:defRPr>
            </a:lvl9pPr>
          </a:lstStyle>
          <a:p/>
        </p:txBody>
      </p:sp>
      <p:sp>
        <p:nvSpPr>
          <p:cNvPr id="71" name="Shape 71"/>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marL="0" marR="0" rtl="0" algn="ctr">
              <a:spcBef>
                <a:spcPts val="0"/>
              </a:spcBef>
              <a:defRPr b="0" baseline="0" i="0" sz="1200" u="none" cap="none" strike="noStrike">
                <a:solidFill>
                  <a:srgbClr val="888888"/>
                </a:solidFill>
                <a:latin typeface="Calibri"/>
                <a:ea typeface="Calibri"/>
                <a:cs typeface="Calibri"/>
                <a:sym typeface="Calibri"/>
              </a:defRPr>
            </a:lvl1pPr>
            <a:lvl2pPr indent="0" marL="457200" marR="0" rtl="0" algn="l">
              <a:spcBef>
                <a:spcPts val="0"/>
              </a:spcBef>
              <a:defRPr b="0" baseline="0" i="0" sz="1800" u="none" cap="none" strike="noStrike">
                <a:solidFill>
                  <a:schemeClr val="dk1"/>
                </a:solidFill>
                <a:latin typeface="Calibri"/>
                <a:ea typeface="Calibri"/>
                <a:cs typeface="Calibri"/>
                <a:sym typeface="Calibri"/>
              </a:defRPr>
            </a:lvl2pPr>
            <a:lvl3pPr indent="0" marL="914400" marR="0" rtl="0" algn="l">
              <a:spcBef>
                <a:spcPts val="0"/>
              </a:spcBef>
              <a:defRPr b="0" baseline="0" i="0" sz="1800" u="none" cap="none" strike="noStrike">
                <a:solidFill>
                  <a:schemeClr val="dk1"/>
                </a:solidFill>
                <a:latin typeface="Calibri"/>
                <a:ea typeface="Calibri"/>
                <a:cs typeface="Calibri"/>
                <a:sym typeface="Calibri"/>
              </a:defRPr>
            </a:lvl3pPr>
            <a:lvl4pPr indent="0" marL="1371600" marR="0" rtl="0" algn="l">
              <a:spcBef>
                <a:spcPts val="0"/>
              </a:spcBef>
              <a:defRPr b="0" baseline="0" i="0" sz="1800" u="none" cap="none" strike="noStrike">
                <a:solidFill>
                  <a:schemeClr val="dk1"/>
                </a:solidFill>
                <a:latin typeface="Calibri"/>
                <a:ea typeface="Calibri"/>
                <a:cs typeface="Calibri"/>
                <a:sym typeface="Calibri"/>
              </a:defRPr>
            </a:lvl4pPr>
            <a:lvl5pPr indent="0" marL="1828800" marR="0" rtl="0" algn="l">
              <a:spcBef>
                <a:spcPts val="0"/>
              </a:spcBef>
              <a:defRPr b="0" baseline="0" i="0" sz="1800" u="none" cap="none" strike="noStrike">
                <a:solidFill>
                  <a:schemeClr val="dk1"/>
                </a:solidFill>
                <a:latin typeface="Calibri"/>
                <a:ea typeface="Calibri"/>
                <a:cs typeface="Calibri"/>
                <a:sym typeface="Calibri"/>
              </a:defRPr>
            </a:lvl5pPr>
            <a:lvl6pPr indent="0" marL="2286000" marR="0" rtl="0" algn="l">
              <a:spcBef>
                <a:spcPts val="0"/>
              </a:spcBef>
              <a:defRPr b="0" baseline="0" i="0" sz="1800" u="none" cap="none" strike="noStrike">
                <a:solidFill>
                  <a:schemeClr val="dk1"/>
                </a:solidFill>
                <a:latin typeface="Calibri"/>
                <a:ea typeface="Calibri"/>
                <a:cs typeface="Calibri"/>
                <a:sym typeface="Calibri"/>
              </a:defRPr>
            </a:lvl6pPr>
            <a:lvl7pPr indent="0" marL="2743200" marR="0" rtl="0" algn="l">
              <a:spcBef>
                <a:spcPts val="0"/>
              </a:spcBef>
              <a:defRPr b="0" baseline="0" i="0" sz="1800" u="none" cap="none" strike="noStrike">
                <a:solidFill>
                  <a:schemeClr val="dk1"/>
                </a:solidFill>
                <a:latin typeface="Calibri"/>
                <a:ea typeface="Calibri"/>
                <a:cs typeface="Calibri"/>
                <a:sym typeface="Calibri"/>
              </a:defRPr>
            </a:lvl7pPr>
            <a:lvl8pPr indent="0" marL="3200400" marR="0" rtl="0" algn="l">
              <a:spcBef>
                <a:spcPts val="0"/>
              </a:spcBef>
              <a:defRPr b="0" baseline="0" i="0" sz="1800" u="none" cap="none" strike="noStrike">
                <a:solidFill>
                  <a:schemeClr val="dk1"/>
                </a:solidFill>
                <a:latin typeface="Calibri"/>
                <a:ea typeface="Calibri"/>
                <a:cs typeface="Calibri"/>
                <a:sym typeface="Calibri"/>
              </a:defRPr>
            </a:lvl8pPr>
            <a:lvl9pPr indent="0" marL="3657600" marR="0" rtl="0" algn="l">
              <a:spcBef>
                <a:spcPts val="0"/>
              </a:spcBef>
              <a:defRPr b="0" baseline="0" i="0" sz="1800" u="none" cap="none" strike="noStrike">
                <a:solidFill>
                  <a:schemeClr val="dk1"/>
                </a:solidFill>
                <a:latin typeface="Calibri"/>
                <a:ea typeface="Calibri"/>
                <a:cs typeface="Calibri"/>
                <a:sym typeface="Calibri"/>
              </a:defRPr>
            </a:lvl9pPr>
          </a:lstStyle>
          <a:p/>
        </p:txBody>
      </p:sp>
      <p:sp>
        <p:nvSpPr>
          <p:cNvPr id="72" name="Shape 72"/>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baseline="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73" name="Shape 73"/>
        <p:cNvGrpSpPr/>
        <p:nvPr/>
      </p:nvGrpSpPr>
      <p:grpSpPr>
        <a:xfrm>
          <a:off x="0" y="0"/>
          <a:ext cx="0" cy="0"/>
          <a:chOff x="0" y="0"/>
          <a:chExt cx="0" cy="0"/>
        </a:xfrm>
      </p:grpSpPr>
      <p:sp>
        <p:nvSpPr>
          <p:cNvPr id="74" name="Shape 74"/>
          <p:cNvSpPr txBox="1"/>
          <p:nvPr>
            <p:ph type="title"/>
          </p:nvPr>
        </p:nvSpPr>
        <p:spPr>
          <a:xfrm rot="5400000">
            <a:off x="4732337" y="2171700"/>
            <a:ext cx="5851525" cy="2057400"/>
          </a:xfrm>
          <a:prstGeom prst="rect">
            <a:avLst/>
          </a:prstGeom>
          <a:noFill/>
          <a:ln>
            <a:noFill/>
          </a:ln>
        </p:spPr>
        <p:txBody>
          <a:bodyPr anchorCtr="0" anchor="ctr" bIns="91425" lIns="91425" rIns="91425" tIns="91425"/>
          <a:lstStyle>
            <a:lvl1pPr rtl="0" algn="ctr">
              <a:spcBef>
                <a:spcPts val="0"/>
              </a:spcBef>
              <a:buClr>
                <a:schemeClr val="dk1"/>
              </a:buClr>
              <a:buFont typeface="Calibri"/>
              <a:buNone/>
              <a:defRPr sz="4400">
                <a:solidFill>
                  <a:schemeClr val="dk1"/>
                </a:solidFill>
                <a:latin typeface="Calibri"/>
                <a:ea typeface="Calibri"/>
                <a:cs typeface="Calibri"/>
                <a:sym typeface="Calibri"/>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75" name="Shape 75"/>
          <p:cNvSpPr txBox="1"/>
          <p:nvPr>
            <p:ph idx="1" type="body"/>
          </p:nvPr>
        </p:nvSpPr>
        <p:spPr>
          <a:xfrm rot="5400000">
            <a:off x="541337" y="190500"/>
            <a:ext cx="5851525" cy="6019799"/>
          </a:xfrm>
          <a:prstGeom prst="rect">
            <a:avLst/>
          </a:prstGeom>
          <a:noFill/>
          <a:ln>
            <a:noFill/>
          </a:ln>
        </p:spPr>
        <p:txBody>
          <a:bodyPr anchorCtr="0" anchor="t" bIns="91425" lIns="91425" rIns="91425" tIns="91425"/>
          <a:lstStyle>
            <a:lvl1pPr indent="-139700" marL="342900" rtl="0" algn="l">
              <a:spcBef>
                <a:spcPts val="640"/>
              </a:spcBef>
              <a:buClr>
                <a:schemeClr val="dk1"/>
              </a:buClr>
              <a:buFont typeface="Arial"/>
              <a:buChar char="•"/>
              <a:defRPr sz="3200">
                <a:solidFill>
                  <a:schemeClr val="dk1"/>
                </a:solidFill>
                <a:latin typeface="Calibri"/>
                <a:ea typeface="Calibri"/>
                <a:cs typeface="Calibri"/>
                <a:sym typeface="Calibri"/>
              </a:defRPr>
            </a:lvl1pPr>
            <a:lvl2pPr indent="-107950" marL="742950" rtl="0" algn="l">
              <a:spcBef>
                <a:spcPts val="560"/>
              </a:spcBef>
              <a:buClr>
                <a:schemeClr val="dk1"/>
              </a:buClr>
              <a:buFont typeface="Arial"/>
              <a:buChar char="–"/>
              <a:defRPr sz="2800">
                <a:solidFill>
                  <a:schemeClr val="dk1"/>
                </a:solidFill>
                <a:latin typeface="Calibri"/>
                <a:ea typeface="Calibri"/>
                <a:cs typeface="Calibri"/>
                <a:sym typeface="Calibri"/>
              </a:defRPr>
            </a:lvl2pPr>
            <a:lvl3pPr indent="-76200" marL="1143000" rtl="0" algn="l">
              <a:spcBef>
                <a:spcPts val="480"/>
              </a:spcBef>
              <a:buClr>
                <a:schemeClr val="dk1"/>
              </a:buClr>
              <a:buFont typeface="Arial"/>
              <a:buChar char="•"/>
              <a:defRPr sz="2400">
                <a:solidFill>
                  <a:schemeClr val="dk1"/>
                </a:solidFill>
                <a:latin typeface="Calibri"/>
                <a:ea typeface="Calibri"/>
                <a:cs typeface="Calibri"/>
                <a:sym typeface="Calibri"/>
              </a:defRPr>
            </a:lvl3pPr>
            <a:lvl4pPr indent="-101600" marL="1600200" rtl="0" algn="l">
              <a:spcBef>
                <a:spcPts val="400"/>
              </a:spcBef>
              <a:buClr>
                <a:schemeClr val="dk1"/>
              </a:buClr>
              <a:buFont typeface="Arial"/>
              <a:buChar char="–"/>
              <a:defRPr sz="2000">
                <a:solidFill>
                  <a:schemeClr val="dk1"/>
                </a:solidFill>
                <a:latin typeface="Calibri"/>
                <a:ea typeface="Calibri"/>
                <a:cs typeface="Calibri"/>
                <a:sym typeface="Calibri"/>
              </a:defRPr>
            </a:lvl4pPr>
            <a:lvl5pPr indent="-101600" marL="2057400" rtl="0" algn="l">
              <a:spcBef>
                <a:spcPts val="400"/>
              </a:spcBef>
              <a:buClr>
                <a:schemeClr val="dk1"/>
              </a:buClr>
              <a:buFont typeface="Arial"/>
              <a:buChar char="»"/>
              <a:defRPr sz="2000">
                <a:solidFill>
                  <a:schemeClr val="dk1"/>
                </a:solidFill>
                <a:latin typeface="Calibri"/>
                <a:ea typeface="Calibri"/>
                <a:cs typeface="Calibri"/>
                <a:sym typeface="Calibri"/>
              </a:defRPr>
            </a:lvl5pPr>
            <a:lvl6pPr indent="-101600" marL="2514600" rtl="0" algn="l">
              <a:spcBef>
                <a:spcPts val="400"/>
              </a:spcBef>
              <a:buClr>
                <a:schemeClr val="dk1"/>
              </a:buClr>
              <a:buFont typeface="Arial"/>
              <a:buChar char="•"/>
              <a:defRPr sz="2000">
                <a:solidFill>
                  <a:schemeClr val="dk1"/>
                </a:solidFill>
                <a:latin typeface="Calibri"/>
                <a:ea typeface="Calibri"/>
                <a:cs typeface="Calibri"/>
                <a:sym typeface="Calibri"/>
              </a:defRPr>
            </a:lvl6pPr>
            <a:lvl7pPr indent="-101600" marL="2971800" rtl="0" algn="l">
              <a:spcBef>
                <a:spcPts val="400"/>
              </a:spcBef>
              <a:buClr>
                <a:schemeClr val="dk1"/>
              </a:buClr>
              <a:buFont typeface="Arial"/>
              <a:buChar char="•"/>
              <a:defRPr sz="2000">
                <a:solidFill>
                  <a:schemeClr val="dk1"/>
                </a:solidFill>
                <a:latin typeface="Calibri"/>
                <a:ea typeface="Calibri"/>
                <a:cs typeface="Calibri"/>
                <a:sym typeface="Calibri"/>
              </a:defRPr>
            </a:lvl7pPr>
            <a:lvl8pPr indent="-101600" marL="3429000" rtl="0" algn="l">
              <a:spcBef>
                <a:spcPts val="400"/>
              </a:spcBef>
              <a:buClr>
                <a:schemeClr val="dk1"/>
              </a:buClr>
              <a:buFont typeface="Arial"/>
              <a:buChar char="•"/>
              <a:defRPr sz="2000">
                <a:solidFill>
                  <a:schemeClr val="dk1"/>
                </a:solidFill>
                <a:latin typeface="Calibri"/>
                <a:ea typeface="Calibri"/>
                <a:cs typeface="Calibri"/>
                <a:sym typeface="Calibri"/>
              </a:defRPr>
            </a:lvl8pPr>
            <a:lvl9pPr indent="-101600" marL="3886200" rtl="0" algn="l">
              <a:spcBef>
                <a:spcPts val="400"/>
              </a:spcBef>
              <a:buClr>
                <a:schemeClr val="dk1"/>
              </a:buClr>
              <a:buFont typeface="Arial"/>
              <a:buChar char="•"/>
              <a:defRPr sz="2000">
                <a:solidFill>
                  <a:schemeClr val="dk1"/>
                </a:solidFill>
                <a:latin typeface="Calibri"/>
                <a:ea typeface="Calibri"/>
                <a:cs typeface="Calibri"/>
                <a:sym typeface="Calibri"/>
              </a:defRPr>
            </a:lvl9pPr>
          </a:lstStyle>
          <a:p/>
        </p:txBody>
      </p:sp>
      <p:sp>
        <p:nvSpPr>
          <p:cNvPr id="76" name="Shape 76"/>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marL="0" marR="0" rtl="0" algn="l">
              <a:spcBef>
                <a:spcPts val="0"/>
              </a:spcBef>
              <a:defRPr b="0" baseline="0" i="0" sz="1200" u="none" cap="none" strike="noStrike">
                <a:solidFill>
                  <a:srgbClr val="888888"/>
                </a:solidFill>
                <a:latin typeface="Calibri"/>
                <a:ea typeface="Calibri"/>
                <a:cs typeface="Calibri"/>
                <a:sym typeface="Calibri"/>
              </a:defRPr>
            </a:lvl1pPr>
            <a:lvl2pPr indent="0" marL="457200" marR="0" rtl="0" algn="l">
              <a:spcBef>
                <a:spcPts val="0"/>
              </a:spcBef>
              <a:defRPr b="0" baseline="0" i="0" sz="1800" u="none" cap="none" strike="noStrike">
                <a:solidFill>
                  <a:schemeClr val="dk1"/>
                </a:solidFill>
                <a:latin typeface="Calibri"/>
                <a:ea typeface="Calibri"/>
                <a:cs typeface="Calibri"/>
                <a:sym typeface="Calibri"/>
              </a:defRPr>
            </a:lvl2pPr>
            <a:lvl3pPr indent="0" marL="914400" marR="0" rtl="0" algn="l">
              <a:spcBef>
                <a:spcPts val="0"/>
              </a:spcBef>
              <a:defRPr b="0" baseline="0" i="0" sz="1800" u="none" cap="none" strike="noStrike">
                <a:solidFill>
                  <a:schemeClr val="dk1"/>
                </a:solidFill>
                <a:latin typeface="Calibri"/>
                <a:ea typeface="Calibri"/>
                <a:cs typeface="Calibri"/>
                <a:sym typeface="Calibri"/>
              </a:defRPr>
            </a:lvl3pPr>
            <a:lvl4pPr indent="0" marL="1371600" marR="0" rtl="0" algn="l">
              <a:spcBef>
                <a:spcPts val="0"/>
              </a:spcBef>
              <a:defRPr b="0" baseline="0" i="0" sz="1800" u="none" cap="none" strike="noStrike">
                <a:solidFill>
                  <a:schemeClr val="dk1"/>
                </a:solidFill>
                <a:latin typeface="Calibri"/>
                <a:ea typeface="Calibri"/>
                <a:cs typeface="Calibri"/>
                <a:sym typeface="Calibri"/>
              </a:defRPr>
            </a:lvl4pPr>
            <a:lvl5pPr indent="0" marL="1828800" marR="0" rtl="0" algn="l">
              <a:spcBef>
                <a:spcPts val="0"/>
              </a:spcBef>
              <a:defRPr b="0" baseline="0" i="0" sz="1800" u="none" cap="none" strike="noStrike">
                <a:solidFill>
                  <a:schemeClr val="dk1"/>
                </a:solidFill>
                <a:latin typeface="Calibri"/>
                <a:ea typeface="Calibri"/>
                <a:cs typeface="Calibri"/>
                <a:sym typeface="Calibri"/>
              </a:defRPr>
            </a:lvl5pPr>
            <a:lvl6pPr indent="0" marL="2286000" marR="0" rtl="0" algn="l">
              <a:spcBef>
                <a:spcPts val="0"/>
              </a:spcBef>
              <a:defRPr b="0" baseline="0" i="0" sz="1800" u="none" cap="none" strike="noStrike">
                <a:solidFill>
                  <a:schemeClr val="dk1"/>
                </a:solidFill>
                <a:latin typeface="Calibri"/>
                <a:ea typeface="Calibri"/>
                <a:cs typeface="Calibri"/>
                <a:sym typeface="Calibri"/>
              </a:defRPr>
            </a:lvl6pPr>
            <a:lvl7pPr indent="0" marL="2743200" marR="0" rtl="0" algn="l">
              <a:spcBef>
                <a:spcPts val="0"/>
              </a:spcBef>
              <a:defRPr b="0" baseline="0" i="0" sz="1800" u="none" cap="none" strike="noStrike">
                <a:solidFill>
                  <a:schemeClr val="dk1"/>
                </a:solidFill>
                <a:latin typeface="Calibri"/>
                <a:ea typeface="Calibri"/>
                <a:cs typeface="Calibri"/>
                <a:sym typeface="Calibri"/>
              </a:defRPr>
            </a:lvl7pPr>
            <a:lvl8pPr indent="0" marL="3200400" marR="0" rtl="0" algn="l">
              <a:spcBef>
                <a:spcPts val="0"/>
              </a:spcBef>
              <a:defRPr b="0" baseline="0" i="0" sz="1800" u="none" cap="none" strike="noStrike">
                <a:solidFill>
                  <a:schemeClr val="dk1"/>
                </a:solidFill>
                <a:latin typeface="Calibri"/>
                <a:ea typeface="Calibri"/>
                <a:cs typeface="Calibri"/>
                <a:sym typeface="Calibri"/>
              </a:defRPr>
            </a:lvl8pPr>
            <a:lvl9pPr indent="0" marL="3657600" marR="0" rtl="0" algn="l">
              <a:spcBef>
                <a:spcPts val="0"/>
              </a:spcBef>
              <a:defRPr b="0" baseline="0" i="0" sz="1800" u="none" cap="none" strike="noStrike">
                <a:solidFill>
                  <a:schemeClr val="dk1"/>
                </a:solidFill>
                <a:latin typeface="Calibri"/>
                <a:ea typeface="Calibri"/>
                <a:cs typeface="Calibri"/>
                <a:sym typeface="Calibri"/>
              </a:defRPr>
            </a:lvl9pPr>
          </a:lstStyle>
          <a:p/>
        </p:txBody>
      </p:sp>
      <p:sp>
        <p:nvSpPr>
          <p:cNvPr id="77" name="Shape 77"/>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marL="0" marR="0" rtl="0" algn="ctr">
              <a:spcBef>
                <a:spcPts val="0"/>
              </a:spcBef>
              <a:defRPr b="0" baseline="0" i="0" sz="1200" u="none" cap="none" strike="noStrike">
                <a:solidFill>
                  <a:srgbClr val="888888"/>
                </a:solidFill>
                <a:latin typeface="Calibri"/>
                <a:ea typeface="Calibri"/>
                <a:cs typeface="Calibri"/>
                <a:sym typeface="Calibri"/>
              </a:defRPr>
            </a:lvl1pPr>
            <a:lvl2pPr indent="0" marL="457200" marR="0" rtl="0" algn="l">
              <a:spcBef>
                <a:spcPts val="0"/>
              </a:spcBef>
              <a:defRPr b="0" baseline="0" i="0" sz="1800" u="none" cap="none" strike="noStrike">
                <a:solidFill>
                  <a:schemeClr val="dk1"/>
                </a:solidFill>
                <a:latin typeface="Calibri"/>
                <a:ea typeface="Calibri"/>
                <a:cs typeface="Calibri"/>
                <a:sym typeface="Calibri"/>
              </a:defRPr>
            </a:lvl2pPr>
            <a:lvl3pPr indent="0" marL="914400" marR="0" rtl="0" algn="l">
              <a:spcBef>
                <a:spcPts val="0"/>
              </a:spcBef>
              <a:defRPr b="0" baseline="0" i="0" sz="1800" u="none" cap="none" strike="noStrike">
                <a:solidFill>
                  <a:schemeClr val="dk1"/>
                </a:solidFill>
                <a:latin typeface="Calibri"/>
                <a:ea typeface="Calibri"/>
                <a:cs typeface="Calibri"/>
                <a:sym typeface="Calibri"/>
              </a:defRPr>
            </a:lvl3pPr>
            <a:lvl4pPr indent="0" marL="1371600" marR="0" rtl="0" algn="l">
              <a:spcBef>
                <a:spcPts val="0"/>
              </a:spcBef>
              <a:defRPr b="0" baseline="0" i="0" sz="1800" u="none" cap="none" strike="noStrike">
                <a:solidFill>
                  <a:schemeClr val="dk1"/>
                </a:solidFill>
                <a:latin typeface="Calibri"/>
                <a:ea typeface="Calibri"/>
                <a:cs typeface="Calibri"/>
                <a:sym typeface="Calibri"/>
              </a:defRPr>
            </a:lvl4pPr>
            <a:lvl5pPr indent="0" marL="1828800" marR="0" rtl="0" algn="l">
              <a:spcBef>
                <a:spcPts val="0"/>
              </a:spcBef>
              <a:defRPr b="0" baseline="0" i="0" sz="1800" u="none" cap="none" strike="noStrike">
                <a:solidFill>
                  <a:schemeClr val="dk1"/>
                </a:solidFill>
                <a:latin typeface="Calibri"/>
                <a:ea typeface="Calibri"/>
                <a:cs typeface="Calibri"/>
                <a:sym typeface="Calibri"/>
              </a:defRPr>
            </a:lvl5pPr>
            <a:lvl6pPr indent="0" marL="2286000" marR="0" rtl="0" algn="l">
              <a:spcBef>
                <a:spcPts val="0"/>
              </a:spcBef>
              <a:defRPr b="0" baseline="0" i="0" sz="1800" u="none" cap="none" strike="noStrike">
                <a:solidFill>
                  <a:schemeClr val="dk1"/>
                </a:solidFill>
                <a:latin typeface="Calibri"/>
                <a:ea typeface="Calibri"/>
                <a:cs typeface="Calibri"/>
                <a:sym typeface="Calibri"/>
              </a:defRPr>
            </a:lvl6pPr>
            <a:lvl7pPr indent="0" marL="2743200" marR="0" rtl="0" algn="l">
              <a:spcBef>
                <a:spcPts val="0"/>
              </a:spcBef>
              <a:defRPr b="0" baseline="0" i="0" sz="1800" u="none" cap="none" strike="noStrike">
                <a:solidFill>
                  <a:schemeClr val="dk1"/>
                </a:solidFill>
                <a:latin typeface="Calibri"/>
                <a:ea typeface="Calibri"/>
                <a:cs typeface="Calibri"/>
                <a:sym typeface="Calibri"/>
              </a:defRPr>
            </a:lvl7pPr>
            <a:lvl8pPr indent="0" marL="3200400" marR="0" rtl="0" algn="l">
              <a:spcBef>
                <a:spcPts val="0"/>
              </a:spcBef>
              <a:defRPr b="0" baseline="0" i="0" sz="1800" u="none" cap="none" strike="noStrike">
                <a:solidFill>
                  <a:schemeClr val="dk1"/>
                </a:solidFill>
                <a:latin typeface="Calibri"/>
                <a:ea typeface="Calibri"/>
                <a:cs typeface="Calibri"/>
                <a:sym typeface="Calibri"/>
              </a:defRPr>
            </a:lvl8pPr>
            <a:lvl9pPr indent="0" marL="3657600" marR="0" rtl="0" algn="l">
              <a:spcBef>
                <a:spcPts val="0"/>
              </a:spcBef>
              <a:defRPr b="0" baseline="0" i="0" sz="1800" u="none" cap="none" strike="noStrike">
                <a:solidFill>
                  <a:schemeClr val="dk1"/>
                </a:solidFill>
                <a:latin typeface="Calibri"/>
                <a:ea typeface="Calibri"/>
                <a:cs typeface="Calibri"/>
                <a:sym typeface="Calibri"/>
              </a:defRPr>
            </a:lvl9pPr>
          </a:lstStyle>
          <a:p/>
        </p:txBody>
      </p:sp>
      <p:sp>
        <p:nvSpPr>
          <p:cNvPr id="78" name="Shape 78"/>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baseline="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16" name="Shape 16"/>
        <p:cNvGrpSpPr/>
        <p:nvPr/>
      </p:nvGrpSpPr>
      <p:grpSpPr>
        <a:xfrm>
          <a:off x="0" y="0"/>
          <a:ext cx="0" cy="0"/>
          <a:chOff x="0" y="0"/>
          <a:chExt cx="0" cy="0"/>
        </a:xfrm>
      </p:grpSpPr>
      <p:sp>
        <p:nvSpPr>
          <p:cNvPr id="17" name="Shape 17"/>
          <p:cNvSpPr txBox="1"/>
          <p:nvPr>
            <p:ph type="title"/>
          </p:nvPr>
        </p:nvSpPr>
        <p:spPr>
          <a:xfrm>
            <a:off x="457200" y="274637"/>
            <a:ext cx="8229600" cy="1143000"/>
          </a:xfrm>
          <a:prstGeom prst="rect">
            <a:avLst/>
          </a:prstGeom>
          <a:noFill/>
          <a:ln>
            <a:noFill/>
          </a:ln>
        </p:spPr>
        <p:txBody>
          <a:bodyPr anchorCtr="0" anchor="ctr" bIns="91425" lIns="91425" rIns="91425" tIns="91425"/>
          <a:lstStyle>
            <a:lvl1pPr rtl="0" algn="ctr">
              <a:spcBef>
                <a:spcPts val="0"/>
              </a:spcBef>
              <a:buClr>
                <a:schemeClr val="dk1"/>
              </a:buClr>
              <a:buFont typeface="Calibri"/>
              <a:buNone/>
              <a:defRPr sz="4400">
                <a:solidFill>
                  <a:schemeClr val="dk1"/>
                </a:solidFill>
                <a:latin typeface="Calibri"/>
                <a:ea typeface="Calibri"/>
                <a:cs typeface="Calibri"/>
                <a:sym typeface="Calibri"/>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8" name="Shape 18"/>
          <p:cNvSpPr txBox="1"/>
          <p:nvPr>
            <p:ph idx="1" type="body"/>
          </p:nvPr>
        </p:nvSpPr>
        <p:spPr>
          <a:xfrm>
            <a:off x="457200" y="1600200"/>
            <a:ext cx="8229600" cy="4525963"/>
          </a:xfrm>
          <a:prstGeom prst="rect">
            <a:avLst/>
          </a:prstGeom>
          <a:noFill/>
          <a:ln>
            <a:noFill/>
          </a:ln>
        </p:spPr>
        <p:txBody>
          <a:bodyPr anchorCtr="0" anchor="t" bIns="91425" lIns="91425" rIns="91425" tIns="91425"/>
          <a:lstStyle>
            <a:lvl1pPr indent="-139700" marL="342900" rtl="0" algn="l">
              <a:spcBef>
                <a:spcPts val="640"/>
              </a:spcBef>
              <a:buClr>
                <a:schemeClr val="dk1"/>
              </a:buClr>
              <a:buFont typeface="Arial"/>
              <a:buChar char="•"/>
              <a:defRPr sz="3200">
                <a:solidFill>
                  <a:schemeClr val="dk1"/>
                </a:solidFill>
                <a:latin typeface="Calibri"/>
                <a:ea typeface="Calibri"/>
                <a:cs typeface="Calibri"/>
                <a:sym typeface="Calibri"/>
              </a:defRPr>
            </a:lvl1pPr>
            <a:lvl2pPr indent="-107950" marL="742950" rtl="0" algn="l">
              <a:spcBef>
                <a:spcPts val="560"/>
              </a:spcBef>
              <a:buClr>
                <a:schemeClr val="dk1"/>
              </a:buClr>
              <a:buFont typeface="Arial"/>
              <a:buChar char="–"/>
              <a:defRPr sz="2800">
                <a:solidFill>
                  <a:schemeClr val="dk1"/>
                </a:solidFill>
                <a:latin typeface="Calibri"/>
                <a:ea typeface="Calibri"/>
                <a:cs typeface="Calibri"/>
                <a:sym typeface="Calibri"/>
              </a:defRPr>
            </a:lvl2pPr>
            <a:lvl3pPr indent="-76200" marL="1143000" rtl="0" algn="l">
              <a:spcBef>
                <a:spcPts val="480"/>
              </a:spcBef>
              <a:buClr>
                <a:schemeClr val="dk1"/>
              </a:buClr>
              <a:buFont typeface="Arial"/>
              <a:buChar char="•"/>
              <a:defRPr sz="2400">
                <a:solidFill>
                  <a:schemeClr val="dk1"/>
                </a:solidFill>
                <a:latin typeface="Calibri"/>
                <a:ea typeface="Calibri"/>
                <a:cs typeface="Calibri"/>
                <a:sym typeface="Calibri"/>
              </a:defRPr>
            </a:lvl3pPr>
            <a:lvl4pPr indent="-101600" marL="1600200" rtl="0" algn="l">
              <a:spcBef>
                <a:spcPts val="400"/>
              </a:spcBef>
              <a:buClr>
                <a:schemeClr val="dk1"/>
              </a:buClr>
              <a:buFont typeface="Arial"/>
              <a:buChar char="–"/>
              <a:defRPr sz="2000">
                <a:solidFill>
                  <a:schemeClr val="dk1"/>
                </a:solidFill>
                <a:latin typeface="Calibri"/>
                <a:ea typeface="Calibri"/>
                <a:cs typeface="Calibri"/>
                <a:sym typeface="Calibri"/>
              </a:defRPr>
            </a:lvl4pPr>
            <a:lvl5pPr indent="-101600" marL="2057400" rtl="0" algn="l">
              <a:spcBef>
                <a:spcPts val="400"/>
              </a:spcBef>
              <a:buClr>
                <a:schemeClr val="dk1"/>
              </a:buClr>
              <a:buFont typeface="Arial"/>
              <a:buChar char="»"/>
              <a:defRPr sz="2000">
                <a:solidFill>
                  <a:schemeClr val="dk1"/>
                </a:solidFill>
                <a:latin typeface="Calibri"/>
                <a:ea typeface="Calibri"/>
                <a:cs typeface="Calibri"/>
                <a:sym typeface="Calibri"/>
              </a:defRPr>
            </a:lvl5pPr>
            <a:lvl6pPr indent="-101600" marL="2514600" rtl="0" algn="l">
              <a:spcBef>
                <a:spcPts val="400"/>
              </a:spcBef>
              <a:buClr>
                <a:schemeClr val="dk1"/>
              </a:buClr>
              <a:buFont typeface="Arial"/>
              <a:buChar char="•"/>
              <a:defRPr sz="2000">
                <a:solidFill>
                  <a:schemeClr val="dk1"/>
                </a:solidFill>
                <a:latin typeface="Calibri"/>
                <a:ea typeface="Calibri"/>
                <a:cs typeface="Calibri"/>
                <a:sym typeface="Calibri"/>
              </a:defRPr>
            </a:lvl6pPr>
            <a:lvl7pPr indent="-101600" marL="2971800" rtl="0" algn="l">
              <a:spcBef>
                <a:spcPts val="400"/>
              </a:spcBef>
              <a:buClr>
                <a:schemeClr val="dk1"/>
              </a:buClr>
              <a:buFont typeface="Arial"/>
              <a:buChar char="•"/>
              <a:defRPr sz="2000">
                <a:solidFill>
                  <a:schemeClr val="dk1"/>
                </a:solidFill>
                <a:latin typeface="Calibri"/>
                <a:ea typeface="Calibri"/>
                <a:cs typeface="Calibri"/>
                <a:sym typeface="Calibri"/>
              </a:defRPr>
            </a:lvl7pPr>
            <a:lvl8pPr indent="-101600" marL="3429000" rtl="0" algn="l">
              <a:spcBef>
                <a:spcPts val="400"/>
              </a:spcBef>
              <a:buClr>
                <a:schemeClr val="dk1"/>
              </a:buClr>
              <a:buFont typeface="Arial"/>
              <a:buChar char="•"/>
              <a:defRPr sz="2000">
                <a:solidFill>
                  <a:schemeClr val="dk1"/>
                </a:solidFill>
                <a:latin typeface="Calibri"/>
                <a:ea typeface="Calibri"/>
                <a:cs typeface="Calibri"/>
                <a:sym typeface="Calibri"/>
              </a:defRPr>
            </a:lvl8pPr>
            <a:lvl9pPr indent="-101600" marL="3886200" rtl="0" algn="l">
              <a:spcBef>
                <a:spcPts val="400"/>
              </a:spcBef>
              <a:buClr>
                <a:schemeClr val="dk1"/>
              </a:buClr>
              <a:buFont typeface="Arial"/>
              <a:buChar char="•"/>
              <a:defRPr sz="2000">
                <a:solidFill>
                  <a:schemeClr val="dk1"/>
                </a:solidFill>
                <a:latin typeface="Calibri"/>
                <a:ea typeface="Calibri"/>
                <a:cs typeface="Calibri"/>
                <a:sym typeface="Calibri"/>
              </a:defRPr>
            </a:lvl9pPr>
          </a:lstStyle>
          <a:p/>
        </p:txBody>
      </p:sp>
      <p:sp>
        <p:nvSpPr>
          <p:cNvPr id="19" name="Shape 19"/>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marL="0" marR="0" rtl="0" algn="l">
              <a:spcBef>
                <a:spcPts val="0"/>
              </a:spcBef>
              <a:defRPr b="0" baseline="0" i="0" sz="1200" u="none" cap="none" strike="noStrike">
                <a:solidFill>
                  <a:srgbClr val="888888"/>
                </a:solidFill>
                <a:latin typeface="Calibri"/>
                <a:ea typeface="Calibri"/>
                <a:cs typeface="Calibri"/>
                <a:sym typeface="Calibri"/>
              </a:defRPr>
            </a:lvl1pPr>
            <a:lvl2pPr indent="0" marL="457200" marR="0" rtl="0" algn="l">
              <a:spcBef>
                <a:spcPts val="0"/>
              </a:spcBef>
              <a:defRPr b="0" baseline="0" i="0" sz="1800" u="none" cap="none" strike="noStrike">
                <a:solidFill>
                  <a:schemeClr val="dk1"/>
                </a:solidFill>
                <a:latin typeface="Calibri"/>
                <a:ea typeface="Calibri"/>
                <a:cs typeface="Calibri"/>
                <a:sym typeface="Calibri"/>
              </a:defRPr>
            </a:lvl2pPr>
            <a:lvl3pPr indent="0" marL="914400" marR="0" rtl="0" algn="l">
              <a:spcBef>
                <a:spcPts val="0"/>
              </a:spcBef>
              <a:defRPr b="0" baseline="0" i="0" sz="1800" u="none" cap="none" strike="noStrike">
                <a:solidFill>
                  <a:schemeClr val="dk1"/>
                </a:solidFill>
                <a:latin typeface="Calibri"/>
                <a:ea typeface="Calibri"/>
                <a:cs typeface="Calibri"/>
                <a:sym typeface="Calibri"/>
              </a:defRPr>
            </a:lvl3pPr>
            <a:lvl4pPr indent="0" marL="1371600" marR="0" rtl="0" algn="l">
              <a:spcBef>
                <a:spcPts val="0"/>
              </a:spcBef>
              <a:defRPr b="0" baseline="0" i="0" sz="1800" u="none" cap="none" strike="noStrike">
                <a:solidFill>
                  <a:schemeClr val="dk1"/>
                </a:solidFill>
                <a:latin typeface="Calibri"/>
                <a:ea typeface="Calibri"/>
                <a:cs typeface="Calibri"/>
                <a:sym typeface="Calibri"/>
              </a:defRPr>
            </a:lvl4pPr>
            <a:lvl5pPr indent="0" marL="1828800" marR="0" rtl="0" algn="l">
              <a:spcBef>
                <a:spcPts val="0"/>
              </a:spcBef>
              <a:defRPr b="0" baseline="0" i="0" sz="1800" u="none" cap="none" strike="noStrike">
                <a:solidFill>
                  <a:schemeClr val="dk1"/>
                </a:solidFill>
                <a:latin typeface="Calibri"/>
                <a:ea typeface="Calibri"/>
                <a:cs typeface="Calibri"/>
                <a:sym typeface="Calibri"/>
              </a:defRPr>
            </a:lvl5pPr>
            <a:lvl6pPr indent="0" marL="2286000" marR="0" rtl="0" algn="l">
              <a:spcBef>
                <a:spcPts val="0"/>
              </a:spcBef>
              <a:defRPr b="0" baseline="0" i="0" sz="1800" u="none" cap="none" strike="noStrike">
                <a:solidFill>
                  <a:schemeClr val="dk1"/>
                </a:solidFill>
                <a:latin typeface="Calibri"/>
                <a:ea typeface="Calibri"/>
                <a:cs typeface="Calibri"/>
                <a:sym typeface="Calibri"/>
              </a:defRPr>
            </a:lvl6pPr>
            <a:lvl7pPr indent="0" marL="2743200" marR="0" rtl="0" algn="l">
              <a:spcBef>
                <a:spcPts val="0"/>
              </a:spcBef>
              <a:defRPr b="0" baseline="0" i="0" sz="1800" u="none" cap="none" strike="noStrike">
                <a:solidFill>
                  <a:schemeClr val="dk1"/>
                </a:solidFill>
                <a:latin typeface="Calibri"/>
                <a:ea typeface="Calibri"/>
                <a:cs typeface="Calibri"/>
                <a:sym typeface="Calibri"/>
              </a:defRPr>
            </a:lvl7pPr>
            <a:lvl8pPr indent="0" marL="3200400" marR="0" rtl="0" algn="l">
              <a:spcBef>
                <a:spcPts val="0"/>
              </a:spcBef>
              <a:defRPr b="0" baseline="0" i="0" sz="1800" u="none" cap="none" strike="noStrike">
                <a:solidFill>
                  <a:schemeClr val="dk1"/>
                </a:solidFill>
                <a:latin typeface="Calibri"/>
                <a:ea typeface="Calibri"/>
                <a:cs typeface="Calibri"/>
                <a:sym typeface="Calibri"/>
              </a:defRPr>
            </a:lvl8pPr>
            <a:lvl9pPr indent="0" marL="3657600" marR="0" rtl="0" algn="l">
              <a:spcBef>
                <a:spcPts val="0"/>
              </a:spcBef>
              <a:defRPr b="0" baseline="0" i="0" sz="1800" u="none" cap="none" strike="noStrike">
                <a:solidFill>
                  <a:schemeClr val="dk1"/>
                </a:solidFill>
                <a:latin typeface="Calibri"/>
                <a:ea typeface="Calibri"/>
                <a:cs typeface="Calibri"/>
                <a:sym typeface="Calibri"/>
              </a:defRPr>
            </a:lvl9pPr>
          </a:lstStyle>
          <a:p/>
        </p:txBody>
      </p:sp>
      <p:sp>
        <p:nvSpPr>
          <p:cNvPr id="20" name="Shape 20"/>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marL="0" marR="0" rtl="0" algn="ctr">
              <a:spcBef>
                <a:spcPts val="0"/>
              </a:spcBef>
              <a:defRPr b="0" baseline="0" i="0" sz="1200" u="none" cap="none" strike="noStrike">
                <a:solidFill>
                  <a:srgbClr val="888888"/>
                </a:solidFill>
                <a:latin typeface="Calibri"/>
                <a:ea typeface="Calibri"/>
                <a:cs typeface="Calibri"/>
                <a:sym typeface="Calibri"/>
              </a:defRPr>
            </a:lvl1pPr>
            <a:lvl2pPr indent="0" marL="457200" marR="0" rtl="0" algn="l">
              <a:spcBef>
                <a:spcPts val="0"/>
              </a:spcBef>
              <a:defRPr b="0" baseline="0" i="0" sz="1800" u="none" cap="none" strike="noStrike">
                <a:solidFill>
                  <a:schemeClr val="dk1"/>
                </a:solidFill>
                <a:latin typeface="Calibri"/>
                <a:ea typeface="Calibri"/>
                <a:cs typeface="Calibri"/>
                <a:sym typeface="Calibri"/>
              </a:defRPr>
            </a:lvl2pPr>
            <a:lvl3pPr indent="0" marL="914400" marR="0" rtl="0" algn="l">
              <a:spcBef>
                <a:spcPts val="0"/>
              </a:spcBef>
              <a:defRPr b="0" baseline="0" i="0" sz="1800" u="none" cap="none" strike="noStrike">
                <a:solidFill>
                  <a:schemeClr val="dk1"/>
                </a:solidFill>
                <a:latin typeface="Calibri"/>
                <a:ea typeface="Calibri"/>
                <a:cs typeface="Calibri"/>
                <a:sym typeface="Calibri"/>
              </a:defRPr>
            </a:lvl3pPr>
            <a:lvl4pPr indent="0" marL="1371600" marR="0" rtl="0" algn="l">
              <a:spcBef>
                <a:spcPts val="0"/>
              </a:spcBef>
              <a:defRPr b="0" baseline="0" i="0" sz="1800" u="none" cap="none" strike="noStrike">
                <a:solidFill>
                  <a:schemeClr val="dk1"/>
                </a:solidFill>
                <a:latin typeface="Calibri"/>
                <a:ea typeface="Calibri"/>
                <a:cs typeface="Calibri"/>
                <a:sym typeface="Calibri"/>
              </a:defRPr>
            </a:lvl4pPr>
            <a:lvl5pPr indent="0" marL="1828800" marR="0" rtl="0" algn="l">
              <a:spcBef>
                <a:spcPts val="0"/>
              </a:spcBef>
              <a:defRPr b="0" baseline="0" i="0" sz="1800" u="none" cap="none" strike="noStrike">
                <a:solidFill>
                  <a:schemeClr val="dk1"/>
                </a:solidFill>
                <a:latin typeface="Calibri"/>
                <a:ea typeface="Calibri"/>
                <a:cs typeface="Calibri"/>
                <a:sym typeface="Calibri"/>
              </a:defRPr>
            </a:lvl5pPr>
            <a:lvl6pPr indent="0" marL="2286000" marR="0" rtl="0" algn="l">
              <a:spcBef>
                <a:spcPts val="0"/>
              </a:spcBef>
              <a:defRPr b="0" baseline="0" i="0" sz="1800" u="none" cap="none" strike="noStrike">
                <a:solidFill>
                  <a:schemeClr val="dk1"/>
                </a:solidFill>
                <a:latin typeface="Calibri"/>
                <a:ea typeface="Calibri"/>
                <a:cs typeface="Calibri"/>
                <a:sym typeface="Calibri"/>
              </a:defRPr>
            </a:lvl6pPr>
            <a:lvl7pPr indent="0" marL="2743200" marR="0" rtl="0" algn="l">
              <a:spcBef>
                <a:spcPts val="0"/>
              </a:spcBef>
              <a:defRPr b="0" baseline="0" i="0" sz="1800" u="none" cap="none" strike="noStrike">
                <a:solidFill>
                  <a:schemeClr val="dk1"/>
                </a:solidFill>
                <a:latin typeface="Calibri"/>
                <a:ea typeface="Calibri"/>
                <a:cs typeface="Calibri"/>
                <a:sym typeface="Calibri"/>
              </a:defRPr>
            </a:lvl7pPr>
            <a:lvl8pPr indent="0" marL="3200400" marR="0" rtl="0" algn="l">
              <a:spcBef>
                <a:spcPts val="0"/>
              </a:spcBef>
              <a:defRPr b="0" baseline="0" i="0" sz="1800" u="none" cap="none" strike="noStrike">
                <a:solidFill>
                  <a:schemeClr val="dk1"/>
                </a:solidFill>
                <a:latin typeface="Calibri"/>
                <a:ea typeface="Calibri"/>
                <a:cs typeface="Calibri"/>
                <a:sym typeface="Calibri"/>
              </a:defRPr>
            </a:lvl8pPr>
            <a:lvl9pPr indent="0" marL="3657600" marR="0" rtl="0" algn="l">
              <a:spcBef>
                <a:spcPts val="0"/>
              </a:spcBef>
              <a:defRPr b="0" baseline="0" i="0" sz="1800" u="none" cap="none" strike="noStrike">
                <a:solidFill>
                  <a:schemeClr val="dk1"/>
                </a:solidFill>
                <a:latin typeface="Calibri"/>
                <a:ea typeface="Calibri"/>
                <a:cs typeface="Calibri"/>
                <a:sym typeface="Calibri"/>
              </a:defRPr>
            </a:lvl9pPr>
          </a:lstStyle>
          <a:p/>
        </p:txBody>
      </p:sp>
      <p:sp>
        <p:nvSpPr>
          <p:cNvPr id="21" name="Shape 21"/>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baseline="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22" name="Shape 22"/>
        <p:cNvGrpSpPr/>
        <p:nvPr/>
      </p:nvGrpSpPr>
      <p:grpSpPr>
        <a:xfrm>
          <a:off x="0" y="0"/>
          <a:ext cx="0" cy="0"/>
          <a:chOff x="0" y="0"/>
          <a:chExt cx="0" cy="0"/>
        </a:xfrm>
      </p:grpSpPr>
      <p:sp>
        <p:nvSpPr>
          <p:cNvPr id="23" name="Shape 23"/>
          <p:cNvSpPr txBox="1"/>
          <p:nvPr>
            <p:ph type="title"/>
          </p:nvPr>
        </p:nvSpPr>
        <p:spPr>
          <a:xfrm>
            <a:off x="722312" y="4406900"/>
            <a:ext cx="7772400" cy="1362075"/>
          </a:xfrm>
          <a:prstGeom prst="rect">
            <a:avLst/>
          </a:prstGeom>
          <a:noFill/>
          <a:ln>
            <a:noFill/>
          </a:ln>
        </p:spPr>
        <p:txBody>
          <a:bodyPr anchorCtr="0" anchor="t" bIns="91425" lIns="91425" rIns="91425" tIns="91425"/>
          <a:lstStyle>
            <a:lvl1pPr rtl="0" algn="l">
              <a:spcBef>
                <a:spcPts val="0"/>
              </a:spcBef>
              <a:defRPr b="1" sz="4000" cap="none"/>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24" name="Shape 24"/>
          <p:cNvSpPr txBox="1"/>
          <p:nvPr>
            <p:ph idx="1" type="body"/>
          </p:nvPr>
        </p:nvSpPr>
        <p:spPr>
          <a:xfrm>
            <a:off x="722312" y="2906713"/>
            <a:ext cx="7772400" cy="1500187"/>
          </a:xfrm>
          <a:prstGeom prst="rect">
            <a:avLst/>
          </a:prstGeom>
          <a:noFill/>
          <a:ln>
            <a:noFill/>
          </a:ln>
        </p:spPr>
        <p:txBody>
          <a:bodyPr anchorCtr="0" anchor="b" bIns="91425" lIns="91425" rIns="91425" tIns="91425"/>
          <a:lstStyle>
            <a:lvl1pPr indent="0" marL="0" rtl="0">
              <a:spcBef>
                <a:spcPts val="0"/>
              </a:spcBef>
              <a:buClr>
                <a:srgbClr val="888888"/>
              </a:buClr>
              <a:buFont typeface="Calibri"/>
              <a:buNone/>
              <a:defRPr sz="2000">
                <a:solidFill>
                  <a:srgbClr val="888888"/>
                </a:solidFill>
              </a:defRPr>
            </a:lvl1pPr>
            <a:lvl2pPr indent="0" marL="457200" rtl="0">
              <a:spcBef>
                <a:spcPts val="0"/>
              </a:spcBef>
              <a:buClr>
                <a:srgbClr val="888888"/>
              </a:buClr>
              <a:buFont typeface="Calibri"/>
              <a:buNone/>
              <a:defRPr sz="1800">
                <a:solidFill>
                  <a:srgbClr val="888888"/>
                </a:solidFill>
              </a:defRPr>
            </a:lvl2pPr>
            <a:lvl3pPr indent="0" marL="914400" rtl="0">
              <a:spcBef>
                <a:spcPts val="0"/>
              </a:spcBef>
              <a:buClr>
                <a:srgbClr val="888888"/>
              </a:buClr>
              <a:buFont typeface="Calibri"/>
              <a:buNone/>
              <a:defRPr sz="1600">
                <a:solidFill>
                  <a:srgbClr val="888888"/>
                </a:solidFill>
              </a:defRPr>
            </a:lvl3pPr>
            <a:lvl4pPr indent="0" marL="1371600" rtl="0">
              <a:spcBef>
                <a:spcPts val="0"/>
              </a:spcBef>
              <a:buClr>
                <a:srgbClr val="888888"/>
              </a:buClr>
              <a:buFont typeface="Calibri"/>
              <a:buNone/>
              <a:defRPr sz="1400">
                <a:solidFill>
                  <a:srgbClr val="888888"/>
                </a:solidFill>
              </a:defRPr>
            </a:lvl4pPr>
            <a:lvl5pPr indent="0" marL="1828800" rtl="0">
              <a:spcBef>
                <a:spcPts val="0"/>
              </a:spcBef>
              <a:buClr>
                <a:srgbClr val="888888"/>
              </a:buClr>
              <a:buFont typeface="Calibri"/>
              <a:buNone/>
              <a:defRPr sz="1400">
                <a:solidFill>
                  <a:srgbClr val="888888"/>
                </a:solidFill>
              </a:defRPr>
            </a:lvl5pPr>
            <a:lvl6pPr indent="0" marL="2286000" rtl="0">
              <a:spcBef>
                <a:spcPts val="0"/>
              </a:spcBef>
              <a:buClr>
                <a:srgbClr val="888888"/>
              </a:buClr>
              <a:buFont typeface="Calibri"/>
              <a:buNone/>
              <a:defRPr sz="1400">
                <a:solidFill>
                  <a:srgbClr val="888888"/>
                </a:solidFill>
              </a:defRPr>
            </a:lvl6pPr>
            <a:lvl7pPr indent="0" marL="2743200" rtl="0">
              <a:spcBef>
                <a:spcPts val="0"/>
              </a:spcBef>
              <a:buClr>
                <a:srgbClr val="888888"/>
              </a:buClr>
              <a:buFont typeface="Calibri"/>
              <a:buNone/>
              <a:defRPr sz="1400">
                <a:solidFill>
                  <a:srgbClr val="888888"/>
                </a:solidFill>
              </a:defRPr>
            </a:lvl7pPr>
            <a:lvl8pPr indent="0" marL="3200400" rtl="0">
              <a:spcBef>
                <a:spcPts val="0"/>
              </a:spcBef>
              <a:buClr>
                <a:srgbClr val="888888"/>
              </a:buClr>
              <a:buFont typeface="Calibri"/>
              <a:buNone/>
              <a:defRPr sz="1400">
                <a:solidFill>
                  <a:srgbClr val="888888"/>
                </a:solidFill>
              </a:defRPr>
            </a:lvl8pPr>
            <a:lvl9pPr indent="0" marL="3657600" rtl="0">
              <a:spcBef>
                <a:spcPts val="0"/>
              </a:spcBef>
              <a:buClr>
                <a:srgbClr val="888888"/>
              </a:buClr>
              <a:buFont typeface="Calibri"/>
              <a:buNone/>
              <a:defRPr sz="1400">
                <a:solidFill>
                  <a:srgbClr val="888888"/>
                </a:solidFill>
              </a:defRPr>
            </a:lvl9pPr>
          </a:lstStyle>
          <a:p/>
        </p:txBody>
      </p:sp>
      <p:sp>
        <p:nvSpPr>
          <p:cNvPr id="25" name="Shape 25"/>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marL="0" marR="0" rtl="0" algn="l">
              <a:spcBef>
                <a:spcPts val="0"/>
              </a:spcBef>
              <a:defRPr b="0" baseline="0" i="0" sz="1200" u="none" cap="none" strike="noStrike">
                <a:solidFill>
                  <a:srgbClr val="888888"/>
                </a:solidFill>
                <a:latin typeface="Calibri"/>
                <a:ea typeface="Calibri"/>
                <a:cs typeface="Calibri"/>
                <a:sym typeface="Calibri"/>
              </a:defRPr>
            </a:lvl1pPr>
            <a:lvl2pPr indent="0" marL="457200" marR="0" rtl="0" algn="l">
              <a:spcBef>
                <a:spcPts val="0"/>
              </a:spcBef>
              <a:defRPr b="0" baseline="0" i="0" sz="1800" u="none" cap="none" strike="noStrike">
                <a:solidFill>
                  <a:schemeClr val="dk1"/>
                </a:solidFill>
                <a:latin typeface="Calibri"/>
                <a:ea typeface="Calibri"/>
                <a:cs typeface="Calibri"/>
                <a:sym typeface="Calibri"/>
              </a:defRPr>
            </a:lvl2pPr>
            <a:lvl3pPr indent="0" marL="914400" marR="0" rtl="0" algn="l">
              <a:spcBef>
                <a:spcPts val="0"/>
              </a:spcBef>
              <a:defRPr b="0" baseline="0" i="0" sz="1800" u="none" cap="none" strike="noStrike">
                <a:solidFill>
                  <a:schemeClr val="dk1"/>
                </a:solidFill>
                <a:latin typeface="Calibri"/>
                <a:ea typeface="Calibri"/>
                <a:cs typeface="Calibri"/>
                <a:sym typeface="Calibri"/>
              </a:defRPr>
            </a:lvl3pPr>
            <a:lvl4pPr indent="0" marL="1371600" marR="0" rtl="0" algn="l">
              <a:spcBef>
                <a:spcPts val="0"/>
              </a:spcBef>
              <a:defRPr b="0" baseline="0" i="0" sz="1800" u="none" cap="none" strike="noStrike">
                <a:solidFill>
                  <a:schemeClr val="dk1"/>
                </a:solidFill>
                <a:latin typeface="Calibri"/>
                <a:ea typeface="Calibri"/>
                <a:cs typeface="Calibri"/>
                <a:sym typeface="Calibri"/>
              </a:defRPr>
            </a:lvl4pPr>
            <a:lvl5pPr indent="0" marL="1828800" marR="0" rtl="0" algn="l">
              <a:spcBef>
                <a:spcPts val="0"/>
              </a:spcBef>
              <a:defRPr b="0" baseline="0" i="0" sz="1800" u="none" cap="none" strike="noStrike">
                <a:solidFill>
                  <a:schemeClr val="dk1"/>
                </a:solidFill>
                <a:latin typeface="Calibri"/>
                <a:ea typeface="Calibri"/>
                <a:cs typeface="Calibri"/>
                <a:sym typeface="Calibri"/>
              </a:defRPr>
            </a:lvl5pPr>
            <a:lvl6pPr indent="0" marL="2286000" marR="0" rtl="0" algn="l">
              <a:spcBef>
                <a:spcPts val="0"/>
              </a:spcBef>
              <a:defRPr b="0" baseline="0" i="0" sz="1800" u="none" cap="none" strike="noStrike">
                <a:solidFill>
                  <a:schemeClr val="dk1"/>
                </a:solidFill>
                <a:latin typeface="Calibri"/>
                <a:ea typeface="Calibri"/>
                <a:cs typeface="Calibri"/>
                <a:sym typeface="Calibri"/>
              </a:defRPr>
            </a:lvl6pPr>
            <a:lvl7pPr indent="0" marL="2743200" marR="0" rtl="0" algn="l">
              <a:spcBef>
                <a:spcPts val="0"/>
              </a:spcBef>
              <a:defRPr b="0" baseline="0" i="0" sz="1800" u="none" cap="none" strike="noStrike">
                <a:solidFill>
                  <a:schemeClr val="dk1"/>
                </a:solidFill>
                <a:latin typeface="Calibri"/>
                <a:ea typeface="Calibri"/>
                <a:cs typeface="Calibri"/>
                <a:sym typeface="Calibri"/>
              </a:defRPr>
            </a:lvl7pPr>
            <a:lvl8pPr indent="0" marL="3200400" marR="0" rtl="0" algn="l">
              <a:spcBef>
                <a:spcPts val="0"/>
              </a:spcBef>
              <a:defRPr b="0" baseline="0" i="0" sz="1800" u="none" cap="none" strike="noStrike">
                <a:solidFill>
                  <a:schemeClr val="dk1"/>
                </a:solidFill>
                <a:latin typeface="Calibri"/>
                <a:ea typeface="Calibri"/>
                <a:cs typeface="Calibri"/>
                <a:sym typeface="Calibri"/>
              </a:defRPr>
            </a:lvl8pPr>
            <a:lvl9pPr indent="0" marL="3657600" marR="0" rtl="0" algn="l">
              <a:spcBef>
                <a:spcPts val="0"/>
              </a:spcBef>
              <a:defRPr b="0" baseline="0" i="0" sz="1800" u="none" cap="none" strike="noStrike">
                <a:solidFill>
                  <a:schemeClr val="dk1"/>
                </a:solidFill>
                <a:latin typeface="Calibri"/>
                <a:ea typeface="Calibri"/>
                <a:cs typeface="Calibri"/>
                <a:sym typeface="Calibri"/>
              </a:defRPr>
            </a:lvl9pPr>
          </a:lstStyle>
          <a:p/>
        </p:txBody>
      </p:sp>
      <p:sp>
        <p:nvSpPr>
          <p:cNvPr id="26" name="Shape 26"/>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marL="0" marR="0" rtl="0" algn="ctr">
              <a:spcBef>
                <a:spcPts val="0"/>
              </a:spcBef>
              <a:defRPr b="0" baseline="0" i="0" sz="1200" u="none" cap="none" strike="noStrike">
                <a:solidFill>
                  <a:srgbClr val="888888"/>
                </a:solidFill>
                <a:latin typeface="Calibri"/>
                <a:ea typeface="Calibri"/>
                <a:cs typeface="Calibri"/>
                <a:sym typeface="Calibri"/>
              </a:defRPr>
            </a:lvl1pPr>
            <a:lvl2pPr indent="0" marL="457200" marR="0" rtl="0" algn="l">
              <a:spcBef>
                <a:spcPts val="0"/>
              </a:spcBef>
              <a:defRPr b="0" baseline="0" i="0" sz="1800" u="none" cap="none" strike="noStrike">
                <a:solidFill>
                  <a:schemeClr val="dk1"/>
                </a:solidFill>
                <a:latin typeface="Calibri"/>
                <a:ea typeface="Calibri"/>
                <a:cs typeface="Calibri"/>
                <a:sym typeface="Calibri"/>
              </a:defRPr>
            </a:lvl2pPr>
            <a:lvl3pPr indent="0" marL="914400" marR="0" rtl="0" algn="l">
              <a:spcBef>
                <a:spcPts val="0"/>
              </a:spcBef>
              <a:defRPr b="0" baseline="0" i="0" sz="1800" u="none" cap="none" strike="noStrike">
                <a:solidFill>
                  <a:schemeClr val="dk1"/>
                </a:solidFill>
                <a:latin typeface="Calibri"/>
                <a:ea typeface="Calibri"/>
                <a:cs typeface="Calibri"/>
                <a:sym typeface="Calibri"/>
              </a:defRPr>
            </a:lvl3pPr>
            <a:lvl4pPr indent="0" marL="1371600" marR="0" rtl="0" algn="l">
              <a:spcBef>
                <a:spcPts val="0"/>
              </a:spcBef>
              <a:defRPr b="0" baseline="0" i="0" sz="1800" u="none" cap="none" strike="noStrike">
                <a:solidFill>
                  <a:schemeClr val="dk1"/>
                </a:solidFill>
                <a:latin typeface="Calibri"/>
                <a:ea typeface="Calibri"/>
                <a:cs typeface="Calibri"/>
                <a:sym typeface="Calibri"/>
              </a:defRPr>
            </a:lvl4pPr>
            <a:lvl5pPr indent="0" marL="1828800" marR="0" rtl="0" algn="l">
              <a:spcBef>
                <a:spcPts val="0"/>
              </a:spcBef>
              <a:defRPr b="0" baseline="0" i="0" sz="1800" u="none" cap="none" strike="noStrike">
                <a:solidFill>
                  <a:schemeClr val="dk1"/>
                </a:solidFill>
                <a:latin typeface="Calibri"/>
                <a:ea typeface="Calibri"/>
                <a:cs typeface="Calibri"/>
                <a:sym typeface="Calibri"/>
              </a:defRPr>
            </a:lvl5pPr>
            <a:lvl6pPr indent="0" marL="2286000" marR="0" rtl="0" algn="l">
              <a:spcBef>
                <a:spcPts val="0"/>
              </a:spcBef>
              <a:defRPr b="0" baseline="0" i="0" sz="1800" u="none" cap="none" strike="noStrike">
                <a:solidFill>
                  <a:schemeClr val="dk1"/>
                </a:solidFill>
                <a:latin typeface="Calibri"/>
                <a:ea typeface="Calibri"/>
                <a:cs typeface="Calibri"/>
                <a:sym typeface="Calibri"/>
              </a:defRPr>
            </a:lvl6pPr>
            <a:lvl7pPr indent="0" marL="2743200" marR="0" rtl="0" algn="l">
              <a:spcBef>
                <a:spcPts val="0"/>
              </a:spcBef>
              <a:defRPr b="0" baseline="0" i="0" sz="1800" u="none" cap="none" strike="noStrike">
                <a:solidFill>
                  <a:schemeClr val="dk1"/>
                </a:solidFill>
                <a:latin typeface="Calibri"/>
                <a:ea typeface="Calibri"/>
                <a:cs typeface="Calibri"/>
                <a:sym typeface="Calibri"/>
              </a:defRPr>
            </a:lvl7pPr>
            <a:lvl8pPr indent="0" marL="3200400" marR="0" rtl="0" algn="l">
              <a:spcBef>
                <a:spcPts val="0"/>
              </a:spcBef>
              <a:defRPr b="0" baseline="0" i="0" sz="1800" u="none" cap="none" strike="noStrike">
                <a:solidFill>
                  <a:schemeClr val="dk1"/>
                </a:solidFill>
                <a:latin typeface="Calibri"/>
                <a:ea typeface="Calibri"/>
                <a:cs typeface="Calibri"/>
                <a:sym typeface="Calibri"/>
              </a:defRPr>
            </a:lvl8pPr>
            <a:lvl9pPr indent="0" marL="3657600" marR="0" rtl="0" algn="l">
              <a:spcBef>
                <a:spcPts val="0"/>
              </a:spcBef>
              <a:defRPr b="0" baseline="0" i="0" sz="1800" u="none" cap="none" strike="noStrike">
                <a:solidFill>
                  <a:schemeClr val="dk1"/>
                </a:solidFill>
                <a:latin typeface="Calibri"/>
                <a:ea typeface="Calibri"/>
                <a:cs typeface="Calibri"/>
                <a:sym typeface="Calibri"/>
              </a:defRPr>
            </a:lvl9pPr>
          </a:lstStyle>
          <a:p/>
        </p:txBody>
      </p:sp>
      <p:sp>
        <p:nvSpPr>
          <p:cNvPr id="27" name="Shape 27"/>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baseline="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28" name="Shape 28"/>
        <p:cNvGrpSpPr/>
        <p:nvPr/>
      </p:nvGrpSpPr>
      <p:grpSpPr>
        <a:xfrm>
          <a:off x="0" y="0"/>
          <a:ext cx="0" cy="0"/>
          <a:chOff x="0" y="0"/>
          <a:chExt cx="0" cy="0"/>
        </a:xfrm>
      </p:grpSpPr>
      <p:sp>
        <p:nvSpPr>
          <p:cNvPr id="29" name="Shape 29"/>
          <p:cNvSpPr txBox="1"/>
          <p:nvPr>
            <p:ph type="title"/>
          </p:nvPr>
        </p:nvSpPr>
        <p:spPr>
          <a:xfrm>
            <a:off x="457200" y="274637"/>
            <a:ext cx="8229600" cy="1143000"/>
          </a:xfrm>
          <a:prstGeom prst="rect">
            <a:avLst/>
          </a:prstGeom>
          <a:noFill/>
          <a:ln>
            <a:noFill/>
          </a:ln>
        </p:spPr>
        <p:txBody>
          <a:bodyPr anchorCtr="0" anchor="ctr" bIns="91425" lIns="91425" rIns="91425" tIns="91425"/>
          <a:lstStyle>
            <a:lvl1pPr rtl="0" algn="ctr">
              <a:spcBef>
                <a:spcPts val="0"/>
              </a:spcBef>
              <a:buClr>
                <a:schemeClr val="dk1"/>
              </a:buClr>
              <a:buFont typeface="Calibri"/>
              <a:buNone/>
              <a:defRPr sz="4400">
                <a:solidFill>
                  <a:schemeClr val="dk1"/>
                </a:solidFill>
                <a:latin typeface="Calibri"/>
                <a:ea typeface="Calibri"/>
                <a:cs typeface="Calibri"/>
                <a:sym typeface="Calibri"/>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30" name="Shape 30"/>
          <p:cNvSpPr txBox="1"/>
          <p:nvPr>
            <p:ph idx="1" type="body"/>
          </p:nvPr>
        </p:nvSpPr>
        <p:spPr>
          <a:xfrm>
            <a:off x="457200" y="1600200"/>
            <a:ext cx="4038599" cy="4525963"/>
          </a:xfrm>
          <a:prstGeom prst="rect">
            <a:avLst/>
          </a:prstGeom>
          <a:noFill/>
          <a:ln>
            <a:noFill/>
          </a:ln>
        </p:spPr>
        <p:txBody>
          <a:bodyPr anchorCtr="0" anchor="t" bIns="91425" lIns="91425" rIns="91425" tIns="91425"/>
          <a:lstStyle>
            <a:lvl1pPr rtl="0">
              <a:spcBef>
                <a:spcPts val="0"/>
              </a:spcBef>
              <a:defRPr sz="2800"/>
            </a:lvl1pPr>
            <a:lvl2pPr rtl="0">
              <a:spcBef>
                <a:spcPts val="0"/>
              </a:spcBef>
              <a:defRPr sz="2400"/>
            </a:lvl2pPr>
            <a:lvl3pPr rtl="0">
              <a:spcBef>
                <a:spcPts val="0"/>
              </a:spcBef>
              <a:defRPr sz="2000"/>
            </a:lvl3pPr>
            <a:lvl4pPr rtl="0">
              <a:spcBef>
                <a:spcPts val="0"/>
              </a:spcBef>
              <a:defRPr sz="1800"/>
            </a:lvl4pPr>
            <a:lvl5pPr rtl="0">
              <a:spcBef>
                <a:spcPts val="0"/>
              </a:spcBef>
              <a:defRPr sz="1800"/>
            </a:lvl5pPr>
            <a:lvl6pPr rtl="0">
              <a:spcBef>
                <a:spcPts val="0"/>
              </a:spcBef>
              <a:defRPr sz="1800"/>
            </a:lvl6pPr>
            <a:lvl7pPr rtl="0">
              <a:spcBef>
                <a:spcPts val="0"/>
              </a:spcBef>
              <a:defRPr sz="1800"/>
            </a:lvl7pPr>
            <a:lvl8pPr rtl="0">
              <a:spcBef>
                <a:spcPts val="0"/>
              </a:spcBef>
              <a:defRPr sz="1800"/>
            </a:lvl8pPr>
            <a:lvl9pPr rtl="0">
              <a:spcBef>
                <a:spcPts val="0"/>
              </a:spcBef>
              <a:defRPr sz="1800"/>
            </a:lvl9pPr>
          </a:lstStyle>
          <a:p/>
        </p:txBody>
      </p:sp>
      <p:sp>
        <p:nvSpPr>
          <p:cNvPr id="31" name="Shape 31"/>
          <p:cNvSpPr txBox="1"/>
          <p:nvPr>
            <p:ph idx="2" type="body"/>
          </p:nvPr>
        </p:nvSpPr>
        <p:spPr>
          <a:xfrm>
            <a:off x="4648200" y="1600200"/>
            <a:ext cx="4038599" cy="4525963"/>
          </a:xfrm>
          <a:prstGeom prst="rect">
            <a:avLst/>
          </a:prstGeom>
          <a:noFill/>
          <a:ln>
            <a:noFill/>
          </a:ln>
        </p:spPr>
        <p:txBody>
          <a:bodyPr anchorCtr="0" anchor="t" bIns="91425" lIns="91425" rIns="91425" tIns="91425"/>
          <a:lstStyle>
            <a:lvl1pPr rtl="0">
              <a:spcBef>
                <a:spcPts val="0"/>
              </a:spcBef>
              <a:defRPr sz="2800"/>
            </a:lvl1pPr>
            <a:lvl2pPr rtl="0">
              <a:spcBef>
                <a:spcPts val="0"/>
              </a:spcBef>
              <a:defRPr sz="2400"/>
            </a:lvl2pPr>
            <a:lvl3pPr rtl="0">
              <a:spcBef>
                <a:spcPts val="0"/>
              </a:spcBef>
              <a:defRPr sz="2000"/>
            </a:lvl3pPr>
            <a:lvl4pPr rtl="0">
              <a:spcBef>
                <a:spcPts val="0"/>
              </a:spcBef>
              <a:defRPr sz="1800"/>
            </a:lvl4pPr>
            <a:lvl5pPr rtl="0">
              <a:spcBef>
                <a:spcPts val="0"/>
              </a:spcBef>
              <a:defRPr sz="1800"/>
            </a:lvl5pPr>
            <a:lvl6pPr rtl="0">
              <a:spcBef>
                <a:spcPts val="0"/>
              </a:spcBef>
              <a:defRPr sz="1800"/>
            </a:lvl6pPr>
            <a:lvl7pPr rtl="0">
              <a:spcBef>
                <a:spcPts val="0"/>
              </a:spcBef>
              <a:defRPr sz="1800"/>
            </a:lvl7pPr>
            <a:lvl8pPr rtl="0">
              <a:spcBef>
                <a:spcPts val="0"/>
              </a:spcBef>
              <a:defRPr sz="1800"/>
            </a:lvl8pPr>
            <a:lvl9pPr rtl="0">
              <a:spcBef>
                <a:spcPts val="0"/>
              </a:spcBef>
              <a:defRPr sz="1800"/>
            </a:lvl9pPr>
          </a:lstStyle>
          <a:p/>
        </p:txBody>
      </p:sp>
      <p:sp>
        <p:nvSpPr>
          <p:cNvPr id="32" name="Shape 32"/>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marL="0" marR="0" rtl="0" algn="l">
              <a:spcBef>
                <a:spcPts val="0"/>
              </a:spcBef>
              <a:defRPr b="0" baseline="0" i="0" sz="1200" u="none" cap="none" strike="noStrike">
                <a:solidFill>
                  <a:srgbClr val="888888"/>
                </a:solidFill>
                <a:latin typeface="Calibri"/>
                <a:ea typeface="Calibri"/>
                <a:cs typeface="Calibri"/>
                <a:sym typeface="Calibri"/>
              </a:defRPr>
            </a:lvl1pPr>
            <a:lvl2pPr indent="0" marL="457200" marR="0" rtl="0" algn="l">
              <a:spcBef>
                <a:spcPts val="0"/>
              </a:spcBef>
              <a:defRPr b="0" baseline="0" i="0" sz="1800" u="none" cap="none" strike="noStrike">
                <a:solidFill>
                  <a:schemeClr val="dk1"/>
                </a:solidFill>
                <a:latin typeface="Calibri"/>
                <a:ea typeface="Calibri"/>
                <a:cs typeface="Calibri"/>
                <a:sym typeface="Calibri"/>
              </a:defRPr>
            </a:lvl2pPr>
            <a:lvl3pPr indent="0" marL="914400" marR="0" rtl="0" algn="l">
              <a:spcBef>
                <a:spcPts val="0"/>
              </a:spcBef>
              <a:defRPr b="0" baseline="0" i="0" sz="1800" u="none" cap="none" strike="noStrike">
                <a:solidFill>
                  <a:schemeClr val="dk1"/>
                </a:solidFill>
                <a:latin typeface="Calibri"/>
                <a:ea typeface="Calibri"/>
                <a:cs typeface="Calibri"/>
                <a:sym typeface="Calibri"/>
              </a:defRPr>
            </a:lvl3pPr>
            <a:lvl4pPr indent="0" marL="1371600" marR="0" rtl="0" algn="l">
              <a:spcBef>
                <a:spcPts val="0"/>
              </a:spcBef>
              <a:defRPr b="0" baseline="0" i="0" sz="1800" u="none" cap="none" strike="noStrike">
                <a:solidFill>
                  <a:schemeClr val="dk1"/>
                </a:solidFill>
                <a:latin typeface="Calibri"/>
                <a:ea typeface="Calibri"/>
                <a:cs typeface="Calibri"/>
                <a:sym typeface="Calibri"/>
              </a:defRPr>
            </a:lvl4pPr>
            <a:lvl5pPr indent="0" marL="1828800" marR="0" rtl="0" algn="l">
              <a:spcBef>
                <a:spcPts val="0"/>
              </a:spcBef>
              <a:defRPr b="0" baseline="0" i="0" sz="1800" u="none" cap="none" strike="noStrike">
                <a:solidFill>
                  <a:schemeClr val="dk1"/>
                </a:solidFill>
                <a:latin typeface="Calibri"/>
                <a:ea typeface="Calibri"/>
                <a:cs typeface="Calibri"/>
                <a:sym typeface="Calibri"/>
              </a:defRPr>
            </a:lvl5pPr>
            <a:lvl6pPr indent="0" marL="2286000" marR="0" rtl="0" algn="l">
              <a:spcBef>
                <a:spcPts val="0"/>
              </a:spcBef>
              <a:defRPr b="0" baseline="0" i="0" sz="1800" u="none" cap="none" strike="noStrike">
                <a:solidFill>
                  <a:schemeClr val="dk1"/>
                </a:solidFill>
                <a:latin typeface="Calibri"/>
                <a:ea typeface="Calibri"/>
                <a:cs typeface="Calibri"/>
                <a:sym typeface="Calibri"/>
              </a:defRPr>
            </a:lvl6pPr>
            <a:lvl7pPr indent="0" marL="2743200" marR="0" rtl="0" algn="l">
              <a:spcBef>
                <a:spcPts val="0"/>
              </a:spcBef>
              <a:defRPr b="0" baseline="0" i="0" sz="1800" u="none" cap="none" strike="noStrike">
                <a:solidFill>
                  <a:schemeClr val="dk1"/>
                </a:solidFill>
                <a:latin typeface="Calibri"/>
                <a:ea typeface="Calibri"/>
                <a:cs typeface="Calibri"/>
                <a:sym typeface="Calibri"/>
              </a:defRPr>
            </a:lvl7pPr>
            <a:lvl8pPr indent="0" marL="3200400" marR="0" rtl="0" algn="l">
              <a:spcBef>
                <a:spcPts val="0"/>
              </a:spcBef>
              <a:defRPr b="0" baseline="0" i="0" sz="1800" u="none" cap="none" strike="noStrike">
                <a:solidFill>
                  <a:schemeClr val="dk1"/>
                </a:solidFill>
                <a:latin typeface="Calibri"/>
                <a:ea typeface="Calibri"/>
                <a:cs typeface="Calibri"/>
                <a:sym typeface="Calibri"/>
              </a:defRPr>
            </a:lvl8pPr>
            <a:lvl9pPr indent="0" marL="3657600" marR="0" rtl="0" algn="l">
              <a:spcBef>
                <a:spcPts val="0"/>
              </a:spcBef>
              <a:defRPr b="0" baseline="0" i="0" sz="1800" u="none" cap="none" strike="noStrike">
                <a:solidFill>
                  <a:schemeClr val="dk1"/>
                </a:solidFill>
                <a:latin typeface="Calibri"/>
                <a:ea typeface="Calibri"/>
                <a:cs typeface="Calibri"/>
                <a:sym typeface="Calibri"/>
              </a:defRPr>
            </a:lvl9pPr>
          </a:lstStyle>
          <a:p/>
        </p:txBody>
      </p:sp>
      <p:sp>
        <p:nvSpPr>
          <p:cNvPr id="33" name="Shape 33"/>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marL="0" marR="0" rtl="0" algn="ctr">
              <a:spcBef>
                <a:spcPts val="0"/>
              </a:spcBef>
              <a:defRPr b="0" baseline="0" i="0" sz="1200" u="none" cap="none" strike="noStrike">
                <a:solidFill>
                  <a:srgbClr val="888888"/>
                </a:solidFill>
                <a:latin typeface="Calibri"/>
                <a:ea typeface="Calibri"/>
                <a:cs typeface="Calibri"/>
                <a:sym typeface="Calibri"/>
              </a:defRPr>
            </a:lvl1pPr>
            <a:lvl2pPr indent="0" marL="457200" marR="0" rtl="0" algn="l">
              <a:spcBef>
                <a:spcPts val="0"/>
              </a:spcBef>
              <a:defRPr b="0" baseline="0" i="0" sz="1800" u="none" cap="none" strike="noStrike">
                <a:solidFill>
                  <a:schemeClr val="dk1"/>
                </a:solidFill>
                <a:latin typeface="Calibri"/>
                <a:ea typeface="Calibri"/>
                <a:cs typeface="Calibri"/>
                <a:sym typeface="Calibri"/>
              </a:defRPr>
            </a:lvl2pPr>
            <a:lvl3pPr indent="0" marL="914400" marR="0" rtl="0" algn="l">
              <a:spcBef>
                <a:spcPts val="0"/>
              </a:spcBef>
              <a:defRPr b="0" baseline="0" i="0" sz="1800" u="none" cap="none" strike="noStrike">
                <a:solidFill>
                  <a:schemeClr val="dk1"/>
                </a:solidFill>
                <a:latin typeface="Calibri"/>
                <a:ea typeface="Calibri"/>
                <a:cs typeface="Calibri"/>
                <a:sym typeface="Calibri"/>
              </a:defRPr>
            </a:lvl3pPr>
            <a:lvl4pPr indent="0" marL="1371600" marR="0" rtl="0" algn="l">
              <a:spcBef>
                <a:spcPts val="0"/>
              </a:spcBef>
              <a:defRPr b="0" baseline="0" i="0" sz="1800" u="none" cap="none" strike="noStrike">
                <a:solidFill>
                  <a:schemeClr val="dk1"/>
                </a:solidFill>
                <a:latin typeface="Calibri"/>
                <a:ea typeface="Calibri"/>
                <a:cs typeface="Calibri"/>
                <a:sym typeface="Calibri"/>
              </a:defRPr>
            </a:lvl4pPr>
            <a:lvl5pPr indent="0" marL="1828800" marR="0" rtl="0" algn="l">
              <a:spcBef>
                <a:spcPts val="0"/>
              </a:spcBef>
              <a:defRPr b="0" baseline="0" i="0" sz="1800" u="none" cap="none" strike="noStrike">
                <a:solidFill>
                  <a:schemeClr val="dk1"/>
                </a:solidFill>
                <a:latin typeface="Calibri"/>
                <a:ea typeface="Calibri"/>
                <a:cs typeface="Calibri"/>
                <a:sym typeface="Calibri"/>
              </a:defRPr>
            </a:lvl5pPr>
            <a:lvl6pPr indent="0" marL="2286000" marR="0" rtl="0" algn="l">
              <a:spcBef>
                <a:spcPts val="0"/>
              </a:spcBef>
              <a:defRPr b="0" baseline="0" i="0" sz="1800" u="none" cap="none" strike="noStrike">
                <a:solidFill>
                  <a:schemeClr val="dk1"/>
                </a:solidFill>
                <a:latin typeface="Calibri"/>
                <a:ea typeface="Calibri"/>
                <a:cs typeface="Calibri"/>
                <a:sym typeface="Calibri"/>
              </a:defRPr>
            </a:lvl6pPr>
            <a:lvl7pPr indent="0" marL="2743200" marR="0" rtl="0" algn="l">
              <a:spcBef>
                <a:spcPts val="0"/>
              </a:spcBef>
              <a:defRPr b="0" baseline="0" i="0" sz="1800" u="none" cap="none" strike="noStrike">
                <a:solidFill>
                  <a:schemeClr val="dk1"/>
                </a:solidFill>
                <a:latin typeface="Calibri"/>
                <a:ea typeface="Calibri"/>
                <a:cs typeface="Calibri"/>
                <a:sym typeface="Calibri"/>
              </a:defRPr>
            </a:lvl7pPr>
            <a:lvl8pPr indent="0" marL="3200400" marR="0" rtl="0" algn="l">
              <a:spcBef>
                <a:spcPts val="0"/>
              </a:spcBef>
              <a:defRPr b="0" baseline="0" i="0" sz="1800" u="none" cap="none" strike="noStrike">
                <a:solidFill>
                  <a:schemeClr val="dk1"/>
                </a:solidFill>
                <a:latin typeface="Calibri"/>
                <a:ea typeface="Calibri"/>
                <a:cs typeface="Calibri"/>
                <a:sym typeface="Calibri"/>
              </a:defRPr>
            </a:lvl8pPr>
            <a:lvl9pPr indent="0" marL="3657600" marR="0" rtl="0" algn="l">
              <a:spcBef>
                <a:spcPts val="0"/>
              </a:spcBef>
              <a:defRPr b="0" baseline="0" i="0" sz="1800" u="none" cap="none" strike="noStrike">
                <a:solidFill>
                  <a:schemeClr val="dk1"/>
                </a:solidFill>
                <a:latin typeface="Calibri"/>
                <a:ea typeface="Calibri"/>
                <a:cs typeface="Calibri"/>
                <a:sym typeface="Calibri"/>
              </a:defRPr>
            </a:lvl9pPr>
          </a:lstStyle>
          <a:p/>
        </p:txBody>
      </p:sp>
      <p:sp>
        <p:nvSpPr>
          <p:cNvPr id="34" name="Shape 34"/>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baseline="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35" name="Shape 35"/>
        <p:cNvGrpSpPr/>
        <p:nvPr/>
      </p:nvGrpSpPr>
      <p:grpSpPr>
        <a:xfrm>
          <a:off x="0" y="0"/>
          <a:ext cx="0" cy="0"/>
          <a:chOff x="0" y="0"/>
          <a:chExt cx="0" cy="0"/>
        </a:xfrm>
      </p:grpSpPr>
      <p:sp>
        <p:nvSpPr>
          <p:cNvPr id="36" name="Shape 36"/>
          <p:cNvSpPr txBox="1"/>
          <p:nvPr>
            <p:ph type="title"/>
          </p:nvPr>
        </p:nvSpPr>
        <p:spPr>
          <a:xfrm>
            <a:off x="457200" y="274637"/>
            <a:ext cx="8229600" cy="1143000"/>
          </a:xfrm>
          <a:prstGeom prst="rect">
            <a:avLst/>
          </a:prstGeom>
          <a:noFill/>
          <a:ln>
            <a:noFill/>
          </a:ln>
        </p:spPr>
        <p:txBody>
          <a:bodyPr anchorCtr="0" anchor="ctr"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37" name="Shape 37"/>
          <p:cNvSpPr txBox="1"/>
          <p:nvPr>
            <p:ph idx="1" type="body"/>
          </p:nvPr>
        </p:nvSpPr>
        <p:spPr>
          <a:xfrm>
            <a:off x="457200" y="1535112"/>
            <a:ext cx="4040187" cy="639762"/>
          </a:xfrm>
          <a:prstGeom prst="rect">
            <a:avLst/>
          </a:prstGeom>
          <a:noFill/>
          <a:ln>
            <a:noFill/>
          </a:ln>
        </p:spPr>
        <p:txBody>
          <a:bodyPr anchorCtr="0" anchor="b" bIns="91425" lIns="91425" rIns="91425" tIns="91425"/>
          <a:lstStyle>
            <a:lvl1pPr indent="0" marL="0" rtl="0">
              <a:spcBef>
                <a:spcPts val="0"/>
              </a:spcBef>
              <a:buFont typeface="Calibri"/>
              <a:buNone/>
              <a:defRPr b="1" sz="2400"/>
            </a:lvl1pPr>
            <a:lvl2pPr indent="0" marL="457200" rtl="0">
              <a:spcBef>
                <a:spcPts val="0"/>
              </a:spcBef>
              <a:buFont typeface="Calibri"/>
              <a:buNone/>
              <a:defRPr b="1" sz="2000"/>
            </a:lvl2pPr>
            <a:lvl3pPr indent="0" marL="914400" rtl="0">
              <a:spcBef>
                <a:spcPts val="0"/>
              </a:spcBef>
              <a:buFont typeface="Calibri"/>
              <a:buNone/>
              <a:defRPr b="1" sz="1800"/>
            </a:lvl3pPr>
            <a:lvl4pPr indent="0" marL="1371600" rtl="0">
              <a:spcBef>
                <a:spcPts val="0"/>
              </a:spcBef>
              <a:buFont typeface="Calibri"/>
              <a:buNone/>
              <a:defRPr b="1" sz="1600"/>
            </a:lvl4pPr>
            <a:lvl5pPr indent="0" marL="1828800" rtl="0">
              <a:spcBef>
                <a:spcPts val="0"/>
              </a:spcBef>
              <a:buFont typeface="Calibri"/>
              <a:buNone/>
              <a:defRPr b="1" sz="1600"/>
            </a:lvl5pPr>
            <a:lvl6pPr indent="0" marL="2286000" rtl="0">
              <a:spcBef>
                <a:spcPts val="0"/>
              </a:spcBef>
              <a:buFont typeface="Calibri"/>
              <a:buNone/>
              <a:defRPr b="1" sz="1600"/>
            </a:lvl6pPr>
            <a:lvl7pPr indent="0" marL="2743200" rtl="0">
              <a:spcBef>
                <a:spcPts val="0"/>
              </a:spcBef>
              <a:buFont typeface="Calibri"/>
              <a:buNone/>
              <a:defRPr b="1" sz="1600"/>
            </a:lvl7pPr>
            <a:lvl8pPr indent="0" marL="3200400" rtl="0">
              <a:spcBef>
                <a:spcPts val="0"/>
              </a:spcBef>
              <a:buFont typeface="Calibri"/>
              <a:buNone/>
              <a:defRPr b="1" sz="1600"/>
            </a:lvl8pPr>
            <a:lvl9pPr indent="0" marL="3657600" rtl="0">
              <a:spcBef>
                <a:spcPts val="0"/>
              </a:spcBef>
              <a:buFont typeface="Calibri"/>
              <a:buNone/>
              <a:defRPr b="1" sz="1600"/>
            </a:lvl9pPr>
          </a:lstStyle>
          <a:p/>
        </p:txBody>
      </p:sp>
      <p:sp>
        <p:nvSpPr>
          <p:cNvPr id="38" name="Shape 38"/>
          <p:cNvSpPr txBox="1"/>
          <p:nvPr>
            <p:ph idx="2" type="body"/>
          </p:nvPr>
        </p:nvSpPr>
        <p:spPr>
          <a:xfrm>
            <a:off x="457200" y="2174875"/>
            <a:ext cx="4040187" cy="3951287"/>
          </a:xfrm>
          <a:prstGeom prst="rect">
            <a:avLst/>
          </a:prstGeom>
          <a:noFill/>
          <a:ln>
            <a:noFill/>
          </a:ln>
        </p:spPr>
        <p:txBody>
          <a:bodyPr anchorCtr="0" anchor="t" bIns="91425" lIns="91425" rIns="91425" tIns="91425"/>
          <a:lstStyle>
            <a:lvl1pPr rtl="0">
              <a:spcBef>
                <a:spcPts val="0"/>
              </a:spcBef>
              <a:defRPr sz="2400"/>
            </a:lvl1pPr>
            <a:lvl2pPr rtl="0">
              <a:spcBef>
                <a:spcPts val="0"/>
              </a:spcBef>
              <a:defRPr sz="2000"/>
            </a:lvl2pPr>
            <a:lvl3pPr rtl="0">
              <a:spcBef>
                <a:spcPts val="0"/>
              </a:spcBef>
              <a:defRPr sz="1800"/>
            </a:lvl3pPr>
            <a:lvl4pPr rtl="0">
              <a:spcBef>
                <a:spcPts val="0"/>
              </a:spcBef>
              <a:defRPr sz="1600"/>
            </a:lvl4pPr>
            <a:lvl5pPr rtl="0">
              <a:spcBef>
                <a:spcPts val="0"/>
              </a:spcBef>
              <a:defRPr sz="1600"/>
            </a:lvl5pPr>
            <a:lvl6pPr rtl="0">
              <a:spcBef>
                <a:spcPts val="0"/>
              </a:spcBef>
              <a:defRPr sz="1600"/>
            </a:lvl6pPr>
            <a:lvl7pPr rtl="0">
              <a:spcBef>
                <a:spcPts val="0"/>
              </a:spcBef>
              <a:defRPr sz="1600"/>
            </a:lvl7pPr>
            <a:lvl8pPr rtl="0">
              <a:spcBef>
                <a:spcPts val="0"/>
              </a:spcBef>
              <a:defRPr sz="1600"/>
            </a:lvl8pPr>
            <a:lvl9pPr rtl="0">
              <a:spcBef>
                <a:spcPts val="0"/>
              </a:spcBef>
              <a:defRPr sz="1600"/>
            </a:lvl9pPr>
          </a:lstStyle>
          <a:p/>
        </p:txBody>
      </p:sp>
      <p:sp>
        <p:nvSpPr>
          <p:cNvPr id="39" name="Shape 39"/>
          <p:cNvSpPr txBox="1"/>
          <p:nvPr>
            <p:ph idx="3" type="body"/>
          </p:nvPr>
        </p:nvSpPr>
        <p:spPr>
          <a:xfrm>
            <a:off x="4645025" y="1535112"/>
            <a:ext cx="4041774" cy="639762"/>
          </a:xfrm>
          <a:prstGeom prst="rect">
            <a:avLst/>
          </a:prstGeom>
          <a:noFill/>
          <a:ln>
            <a:noFill/>
          </a:ln>
        </p:spPr>
        <p:txBody>
          <a:bodyPr anchorCtr="0" anchor="b" bIns="91425" lIns="91425" rIns="91425" tIns="91425"/>
          <a:lstStyle>
            <a:lvl1pPr indent="0" marL="0" rtl="0">
              <a:spcBef>
                <a:spcPts val="0"/>
              </a:spcBef>
              <a:buFont typeface="Calibri"/>
              <a:buNone/>
              <a:defRPr b="1" sz="2400"/>
            </a:lvl1pPr>
            <a:lvl2pPr indent="0" marL="457200" rtl="0">
              <a:spcBef>
                <a:spcPts val="0"/>
              </a:spcBef>
              <a:buFont typeface="Calibri"/>
              <a:buNone/>
              <a:defRPr b="1" sz="2000"/>
            </a:lvl2pPr>
            <a:lvl3pPr indent="0" marL="914400" rtl="0">
              <a:spcBef>
                <a:spcPts val="0"/>
              </a:spcBef>
              <a:buFont typeface="Calibri"/>
              <a:buNone/>
              <a:defRPr b="1" sz="1800"/>
            </a:lvl3pPr>
            <a:lvl4pPr indent="0" marL="1371600" rtl="0">
              <a:spcBef>
                <a:spcPts val="0"/>
              </a:spcBef>
              <a:buFont typeface="Calibri"/>
              <a:buNone/>
              <a:defRPr b="1" sz="1600"/>
            </a:lvl4pPr>
            <a:lvl5pPr indent="0" marL="1828800" rtl="0">
              <a:spcBef>
                <a:spcPts val="0"/>
              </a:spcBef>
              <a:buFont typeface="Calibri"/>
              <a:buNone/>
              <a:defRPr b="1" sz="1600"/>
            </a:lvl5pPr>
            <a:lvl6pPr indent="0" marL="2286000" rtl="0">
              <a:spcBef>
                <a:spcPts val="0"/>
              </a:spcBef>
              <a:buFont typeface="Calibri"/>
              <a:buNone/>
              <a:defRPr b="1" sz="1600"/>
            </a:lvl6pPr>
            <a:lvl7pPr indent="0" marL="2743200" rtl="0">
              <a:spcBef>
                <a:spcPts val="0"/>
              </a:spcBef>
              <a:buFont typeface="Calibri"/>
              <a:buNone/>
              <a:defRPr b="1" sz="1600"/>
            </a:lvl7pPr>
            <a:lvl8pPr indent="0" marL="3200400" rtl="0">
              <a:spcBef>
                <a:spcPts val="0"/>
              </a:spcBef>
              <a:buFont typeface="Calibri"/>
              <a:buNone/>
              <a:defRPr b="1" sz="1600"/>
            </a:lvl8pPr>
            <a:lvl9pPr indent="0" marL="3657600" rtl="0">
              <a:spcBef>
                <a:spcPts val="0"/>
              </a:spcBef>
              <a:buFont typeface="Calibri"/>
              <a:buNone/>
              <a:defRPr b="1" sz="1600"/>
            </a:lvl9pPr>
          </a:lstStyle>
          <a:p/>
        </p:txBody>
      </p:sp>
      <p:sp>
        <p:nvSpPr>
          <p:cNvPr id="40" name="Shape 40"/>
          <p:cNvSpPr txBox="1"/>
          <p:nvPr>
            <p:ph idx="4" type="body"/>
          </p:nvPr>
        </p:nvSpPr>
        <p:spPr>
          <a:xfrm>
            <a:off x="4645025" y="2174875"/>
            <a:ext cx="4041774" cy="3951287"/>
          </a:xfrm>
          <a:prstGeom prst="rect">
            <a:avLst/>
          </a:prstGeom>
          <a:noFill/>
          <a:ln>
            <a:noFill/>
          </a:ln>
        </p:spPr>
        <p:txBody>
          <a:bodyPr anchorCtr="0" anchor="t" bIns="91425" lIns="91425" rIns="91425" tIns="91425"/>
          <a:lstStyle>
            <a:lvl1pPr rtl="0">
              <a:spcBef>
                <a:spcPts val="0"/>
              </a:spcBef>
              <a:defRPr sz="2400"/>
            </a:lvl1pPr>
            <a:lvl2pPr rtl="0">
              <a:spcBef>
                <a:spcPts val="0"/>
              </a:spcBef>
              <a:defRPr sz="2000"/>
            </a:lvl2pPr>
            <a:lvl3pPr rtl="0">
              <a:spcBef>
                <a:spcPts val="0"/>
              </a:spcBef>
              <a:defRPr sz="1800"/>
            </a:lvl3pPr>
            <a:lvl4pPr rtl="0">
              <a:spcBef>
                <a:spcPts val="0"/>
              </a:spcBef>
              <a:defRPr sz="1600"/>
            </a:lvl4pPr>
            <a:lvl5pPr rtl="0">
              <a:spcBef>
                <a:spcPts val="0"/>
              </a:spcBef>
              <a:defRPr sz="1600"/>
            </a:lvl5pPr>
            <a:lvl6pPr rtl="0">
              <a:spcBef>
                <a:spcPts val="0"/>
              </a:spcBef>
              <a:defRPr sz="1600"/>
            </a:lvl6pPr>
            <a:lvl7pPr rtl="0">
              <a:spcBef>
                <a:spcPts val="0"/>
              </a:spcBef>
              <a:defRPr sz="1600"/>
            </a:lvl7pPr>
            <a:lvl8pPr rtl="0">
              <a:spcBef>
                <a:spcPts val="0"/>
              </a:spcBef>
              <a:defRPr sz="1600"/>
            </a:lvl8pPr>
            <a:lvl9pPr rtl="0">
              <a:spcBef>
                <a:spcPts val="0"/>
              </a:spcBef>
              <a:defRPr sz="1600"/>
            </a:lvl9pPr>
          </a:lstStyle>
          <a:p/>
        </p:txBody>
      </p:sp>
      <p:sp>
        <p:nvSpPr>
          <p:cNvPr id="41" name="Shape 41"/>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marL="0" marR="0" rtl="0" algn="l">
              <a:spcBef>
                <a:spcPts val="0"/>
              </a:spcBef>
              <a:defRPr b="0" baseline="0" i="0" sz="1200" u="none" cap="none" strike="noStrike">
                <a:solidFill>
                  <a:srgbClr val="888888"/>
                </a:solidFill>
                <a:latin typeface="Calibri"/>
                <a:ea typeface="Calibri"/>
                <a:cs typeface="Calibri"/>
                <a:sym typeface="Calibri"/>
              </a:defRPr>
            </a:lvl1pPr>
            <a:lvl2pPr indent="0" marL="457200" marR="0" rtl="0" algn="l">
              <a:spcBef>
                <a:spcPts val="0"/>
              </a:spcBef>
              <a:defRPr b="0" baseline="0" i="0" sz="1800" u="none" cap="none" strike="noStrike">
                <a:solidFill>
                  <a:schemeClr val="dk1"/>
                </a:solidFill>
                <a:latin typeface="Calibri"/>
                <a:ea typeface="Calibri"/>
                <a:cs typeface="Calibri"/>
                <a:sym typeface="Calibri"/>
              </a:defRPr>
            </a:lvl2pPr>
            <a:lvl3pPr indent="0" marL="914400" marR="0" rtl="0" algn="l">
              <a:spcBef>
                <a:spcPts val="0"/>
              </a:spcBef>
              <a:defRPr b="0" baseline="0" i="0" sz="1800" u="none" cap="none" strike="noStrike">
                <a:solidFill>
                  <a:schemeClr val="dk1"/>
                </a:solidFill>
                <a:latin typeface="Calibri"/>
                <a:ea typeface="Calibri"/>
                <a:cs typeface="Calibri"/>
                <a:sym typeface="Calibri"/>
              </a:defRPr>
            </a:lvl3pPr>
            <a:lvl4pPr indent="0" marL="1371600" marR="0" rtl="0" algn="l">
              <a:spcBef>
                <a:spcPts val="0"/>
              </a:spcBef>
              <a:defRPr b="0" baseline="0" i="0" sz="1800" u="none" cap="none" strike="noStrike">
                <a:solidFill>
                  <a:schemeClr val="dk1"/>
                </a:solidFill>
                <a:latin typeface="Calibri"/>
                <a:ea typeface="Calibri"/>
                <a:cs typeface="Calibri"/>
                <a:sym typeface="Calibri"/>
              </a:defRPr>
            </a:lvl4pPr>
            <a:lvl5pPr indent="0" marL="1828800" marR="0" rtl="0" algn="l">
              <a:spcBef>
                <a:spcPts val="0"/>
              </a:spcBef>
              <a:defRPr b="0" baseline="0" i="0" sz="1800" u="none" cap="none" strike="noStrike">
                <a:solidFill>
                  <a:schemeClr val="dk1"/>
                </a:solidFill>
                <a:latin typeface="Calibri"/>
                <a:ea typeface="Calibri"/>
                <a:cs typeface="Calibri"/>
                <a:sym typeface="Calibri"/>
              </a:defRPr>
            </a:lvl5pPr>
            <a:lvl6pPr indent="0" marL="2286000" marR="0" rtl="0" algn="l">
              <a:spcBef>
                <a:spcPts val="0"/>
              </a:spcBef>
              <a:defRPr b="0" baseline="0" i="0" sz="1800" u="none" cap="none" strike="noStrike">
                <a:solidFill>
                  <a:schemeClr val="dk1"/>
                </a:solidFill>
                <a:latin typeface="Calibri"/>
                <a:ea typeface="Calibri"/>
                <a:cs typeface="Calibri"/>
                <a:sym typeface="Calibri"/>
              </a:defRPr>
            </a:lvl6pPr>
            <a:lvl7pPr indent="0" marL="2743200" marR="0" rtl="0" algn="l">
              <a:spcBef>
                <a:spcPts val="0"/>
              </a:spcBef>
              <a:defRPr b="0" baseline="0" i="0" sz="1800" u="none" cap="none" strike="noStrike">
                <a:solidFill>
                  <a:schemeClr val="dk1"/>
                </a:solidFill>
                <a:latin typeface="Calibri"/>
                <a:ea typeface="Calibri"/>
                <a:cs typeface="Calibri"/>
                <a:sym typeface="Calibri"/>
              </a:defRPr>
            </a:lvl7pPr>
            <a:lvl8pPr indent="0" marL="3200400" marR="0" rtl="0" algn="l">
              <a:spcBef>
                <a:spcPts val="0"/>
              </a:spcBef>
              <a:defRPr b="0" baseline="0" i="0" sz="1800" u="none" cap="none" strike="noStrike">
                <a:solidFill>
                  <a:schemeClr val="dk1"/>
                </a:solidFill>
                <a:latin typeface="Calibri"/>
                <a:ea typeface="Calibri"/>
                <a:cs typeface="Calibri"/>
                <a:sym typeface="Calibri"/>
              </a:defRPr>
            </a:lvl8pPr>
            <a:lvl9pPr indent="0" marL="3657600" marR="0" rtl="0" algn="l">
              <a:spcBef>
                <a:spcPts val="0"/>
              </a:spcBef>
              <a:defRPr b="0" baseline="0" i="0" sz="1800" u="none" cap="none" strike="noStrike">
                <a:solidFill>
                  <a:schemeClr val="dk1"/>
                </a:solidFill>
                <a:latin typeface="Calibri"/>
                <a:ea typeface="Calibri"/>
                <a:cs typeface="Calibri"/>
                <a:sym typeface="Calibri"/>
              </a:defRPr>
            </a:lvl9pPr>
          </a:lstStyle>
          <a:p/>
        </p:txBody>
      </p:sp>
      <p:sp>
        <p:nvSpPr>
          <p:cNvPr id="42" name="Shape 42"/>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marL="0" marR="0" rtl="0" algn="ctr">
              <a:spcBef>
                <a:spcPts val="0"/>
              </a:spcBef>
              <a:defRPr b="0" baseline="0" i="0" sz="1200" u="none" cap="none" strike="noStrike">
                <a:solidFill>
                  <a:srgbClr val="888888"/>
                </a:solidFill>
                <a:latin typeface="Calibri"/>
                <a:ea typeface="Calibri"/>
                <a:cs typeface="Calibri"/>
                <a:sym typeface="Calibri"/>
              </a:defRPr>
            </a:lvl1pPr>
            <a:lvl2pPr indent="0" marL="457200" marR="0" rtl="0" algn="l">
              <a:spcBef>
                <a:spcPts val="0"/>
              </a:spcBef>
              <a:defRPr b="0" baseline="0" i="0" sz="1800" u="none" cap="none" strike="noStrike">
                <a:solidFill>
                  <a:schemeClr val="dk1"/>
                </a:solidFill>
                <a:latin typeface="Calibri"/>
                <a:ea typeface="Calibri"/>
                <a:cs typeface="Calibri"/>
                <a:sym typeface="Calibri"/>
              </a:defRPr>
            </a:lvl2pPr>
            <a:lvl3pPr indent="0" marL="914400" marR="0" rtl="0" algn="l">
              <a:spcBef>
                <a:spcPts val="0"/>
              </a:spcBef>
              <a:defRPr b="0" baseline="0" i="0" sz="1800" u="none" cap="none" strike="noStrike">
                <a:solidFill>
                  <a:schemeClr val="dk1"/>
                </a:solidFill>
                <a:latin typeface="Calibri"/>
                <a:ea typeface="Calibri"/>
                <a:cs typeface="Calibri"/>
                <a:sym typeface="Calibri"/>
              </a:defRPr>
            </a:lvl3pPr>
            <a:lvl4pPr indent="0" marL="1371600" marR="0" rtl="0" algn="l">
              <a:spcBef>
                <a:spcPts val="0"/>
              </a:spcBef>
              <a:defRPr b="0" baseline="0" i="0" sz="1800" u="none" cap="none" strike="noStrike">
                <a:solidFill>
                  <a:schemeClr val="dk1"/>
                </a:solidFill>
                <a:latin typeface="Calibri"/>
                <a:ea typeface="Calibri"/>
                <a:cs typeface="Calibri"/>
                <a:sym typeface="Calibri"/>
              </a:defRPr>
            </a:lvl4pPr>
            <a:lvl5pPr indent="0" marL="1828800" marR="0" rtl="0" algn="l">
              <a:spcBef>
                <a:spcPts val="0"/>
              </a:spcBef>
              <a:defRPr b="0" baseline="0" i="0" sz="1800" u="none" cap="none" strike="noStrike">
                <a:solidFill>
                  <a:schemeClr val="dk1"/>
                </a:solidFill>
                <a:latin typeface="Calibri"/>
                <a:ea typeface="Calibri"/>
                <a:cs typeface="Calibri"/>
                <a:sym typeface="Calibri"/>
              </a:defRPr>
            </a:lvl5pPr>
            <a:lvl6pPr indent="0" marL="2286000" marR="0" rtl="0" algn="l">
              <a:spcBef>
                <a:spcPts val="0"/>
              </a:spcBef>
              <a:defRPr b="0" baseline="0" i="0" sz="1800" u="none" cap="none" strike="noStrike">
                <a:solidFill>
                  <a:schemeClr val="dk1"/>
                </a:solidFill>
                <a:latin typeface="Calibri"/>
                <a:ea typeface="Calibri"/>
                <a:cs typeface="Calibri"/>
                <a:sym typeface="Calibri"/>
              </a:defRPr>
            </a:lvl6pPr>
            <a:lvl7pPr indent="0" marL="2743200" marR="0" rtl="0" algn="l">
              <a:spcBef>
                <a:spcPts val="0"/>
              </a:spcBef>
              <a:defRPr b="0" baseline="0" i="0" sz="1800" u="none" cap="none" strike="noStrike">
                <a:solidFill>
                  <a:schemeClr val="dk1"/>
                </a:solidFill>
                <a:latin typeface="Calibri"/>
                <a:ea typeface="Calibri"/>
                <a:cs typeface="Calibri"/>
                <a:sym typeface="Calibri"/>
              </a:defRPr>
            </a:lvl7pPr>
            <a:lvl8pPr indent="0" marL="3200400" marR="0" rtl="0" algn="l">
              <a:spcBef>
                <a:spcPts val="0"/>
              </a:spcBef>
              <a:defRPr b="0" baseline="0" i="0" sz="1800" u="none" cap="none" strike="noStrike">
                <a:solidFill>
                  <a:schemeClr val="dk1"/>
                </a:solidFill>
                <a:latin typeface="Calibri"/>
                <a:ea typeface="Calibri"/>
                <a:cs typeface="Calibri"/>
                <a:sym typeface="Calibri"/>
              </a:defRPr>
            </a:lvl8pPr>
            <a:lvl9pPr indent="0" marL="3657600" marR="0" rtl="0" algn="l">
              <a:spcBef>
                <a:spcPts val="0"/>
              </a:spcBef>
              <a:defRPr b="0" baseline="0" i="0" sz="1800" u="none" cap="none" strike="noStrike">
                <a:solidFill>
                  <a:schemeClr val="dk1"/>
                </a:solidFill>
                <a:latin typeface="Calibri"/>
                <a:ea typeface="Calibri"/>
                <a:cs typeface="Calibri"/>
                <a:sym typeface="Calibri"/>
              </a:defRPr>
            </a:lvl9pPr>
          </a:lstStyle>
          <a:p/>
        </p:txBody>
      </p:sp>
      <p:sp>
        <p:nvSpPr>
          <p:cNvPr id="43" name="Shape 43"/>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baseline="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44" name="Shape 44"/>
        <p:cNvGrpSpPr/>
        <p:nvPr/>
      </p:nvGrpSpPr>
      <p:grpSpPr>
        <a:xfrm>
          <a:off x="0" y="0"/>
          <a:ext cx="0" cy="0"/>
          <a:chOff x="0" y="0"/>
          <a:chExt cx="0" cy="0"/>
        </a:xfrm>
      </p:grpSpPr>
      <p:sp>
        <p:nvSpPr>
          <p:cNvPr id="45" name="Shape 45"/>
          <p:cNvSpPr txBox="1"/>
          <p:nvPr>
            <p:ph type="title"/>
          </p:nvPr>
        </p:nvSpPr>
        <p:spPr>
          <a:xfrm>
            <a:off x="457200" y="274637"/>
            <a:ext cx="8229600" cy="1143000"/>
          </a:xfrm>
          <a:prstGeom prst="rect">
            <a:avLst/>
          </a:prstGeom>
          <a:noFill/>
          <a:ln>
            <a:noFill/>
          </a:ln>
        </p:spPr>
        <p:txBody>
          <a:bodyPr anchorCtr="0" anchor="ctr" bIns="91425" lIns="91425" rIns="91425" tIns="91425"/>
          <a:lstStyle>
            <a:lvl1pPr rtl="0" algn="ctr">
              <a:spcBef>
                <a:spcPts val="0"/>
              </a:spcBef>
              <a:buClr>
                <a:schemeClr val="dk1"/>
              </a:buClr>
              <a:buFont typeface="Calibri"/>
              <a:buNone/>
              <a:defRPr sz="4400">
                <a:solidFill>
                  <a:schemeClr val="dk1"/>
                </a:solidFill>
                <a:latin typeface="Calibri"/>
                <a:ea typeface="Calibri"/>
                <a:cs typeface="Calibri"/>
                <a:sym typeface="Calibri"/>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46" name="Shape 46"/>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marL="0" marR="0" rtl="0" algn="l">
              <a:spcBef>
                <a:spcPts val="0"/>
              </a:spcBef>
              <a:defRPr b="0" baseline="0" i="0" sz="1200" u="none" cap="none" strike="noStrike">
                <a:solidFill>
                  <a:srgbClr val="888888"/>
                </a:solidFill>
                <a:latin typeface="Calibri"/>
                <a:ea typeface="Calibri"/>
                <a:cs typeface="Calibri"/>
                <a:sym typeface="Calibri"/>
              </a:defRPr>
            </a:lvl1pPr>
            <a:lvl2pPr indent="0" marL="457200" marR="0" rtl="0" algn="l">
              <a:spcBef>
                <a:spcPts val="0"/>
              </a:spcBef>
              <a:defRPr b="0" baseline="0" i="0" sz="1800" u="none" cap="none" strike="noStrike">
                <a:solidFill>
                  <a:schemeClr val="dk1"/>
                </a:solidFill>
                <a:latin typeface="Calibri"/>
                <a:ea typeface="Calibri"/>
                <a:cs typeface="Calibri"/>
                <a:sym typeface="Calibri"/>
              </a:defRPr>
            </a:lvl2pPr>
            <a:lvl3pPr indent="0" marL="914400" marR="0" rtl="0" algn="l">
              <a:spcBef>
                <a:spcPts val="0"/>
              </a:spcBef>
              <a:defRPr b="0" baseline="0" i="0" sz="1800" u="none" cap="none" strike="noStrike">
                <a:solidFill>
                  <a:schemeClr val="dk1"/>
                </a:solidFill>
                <a:latin typeface="Calibri"/>
                <a:ea typeface="Calibri"/>
                <a:cs typeface="Calibri"/>
                <a:sym typeface="Calibri"/>
              </a:defRPr>
            </a:lvl3pPr>
            <a:lvl4pPr indent="0" marL="1371600" marR="0" rtl="0" algn="l">
              <a:spcBef>
                <a:spcPts val="0"/>
              </a:spcBef>
              <a:defRPr b="0" baseline="0" i="0" sz="1800" u="none" cap="none" strike="noStrike">
                <a:solidFill>
                  <a:schemeClr val="dk1"/>
                </a:solidFill>
                <a:latin typeface="Calibri"/>
                <a:ea typeface="Calibri"/>
                <a:cs typeface="Calibri"/>
                <a:sym typeface="Calibri"/>
              </a:defRPr>
            </a:lvl4pPr>
            <a:lvl5pPr indent="0" marL="1828800" marR="0" rtl="0" algn="l">
              <a:spcBef>
                <a:spcPts val="0"/>
              </a:spcBef>
              <a:defRPr b="0" baseline="0" i="0" sz="1800" u="none" cap="none" strike="noStrike">
                <a:solidFill>
                  <a:schemeClr val="dk1"/>
                </a:solidFill>
                <a:latin typeface="Calibri"/>
                <a:ea typeface="Calibri"/>
                <a:cs typeface="Calibri"/>
                <a:sym typeface="Calibri"/>
              </a:defRPr>
            </a:lvl5pPr>
            <a:lvl6pPr indent="0" marL="2286000" marR="0" rtl="0" algn="l">
              <a:spcBef>
                <a:spcPts val="0"/>
              </a:spcBef>
              <a:defRPr b="0" baseline="0" i="0" sz="1800" u="none" cap="none" strike="noStrike">
                <a:solidFill>
                  <a:schemeClr val="dk1"/>
                </a:solidFill>
                <a:latin typeface="Calibri"/>
                <a:ea typeface="Calibri"/>
                <a:cs typeface="Calibri"/>
                <a:sym typeface="Calibri"/>
              </a:defRPr>
            </a:lvl6pPr>
            <a:lvl7pPr indent="0" marL="2743200" marR="0" rtl="0" algn="l">
              <a:spcBef>
                <a:spcPts val="0"/>
              </a:spcBef>
              <a:defRPr b="0" baseline="0" i="0" sz="1800" u="none" cap="none" strike="noStrike">
                <a:solidFill>
                  <a:schemeClr val="dk1"/>
                </a:solidFill>
                <a:latin typeface="Calibri"/>
                <a:ea typeface="Calibri"/>
                <a:cs typeface="Calibri"/>
                <a:sym typeface="Calibri"/>
              </a:defRPr>
            </a:lvl7pPr>
            <a:lvl8pPr indent="0" marL="3200400" marR="0" rtl="0" algn="l">
              <a:spcBef>
                <a:spcPts val="0"/>
              </a:spcBef>
              <a:defRPr b="0" baseline="0" i="0" sz="1800" u="none" cap="none" strike="noStrike">
                <a:solidFill>
                  <a:schemeClr val="dk1"/>
                </a:solidFill>
                <a:latin typeface="Calibri"/>
                <a:ea typeface="Calibri"/>
                <a:cs typeface="Calibri"/>
                <a:sym typeface="Calibri"/>
              </a:defRPr>
            </a:lvl8pPr>
            <a:lvl9pPr indent="0" marL="3657600" marR="0" rtl="0" algn="l">
              <a:spcBef>
                <a:spcPts val="0"/>
              </a:spcBef>
              <a:defRPr b="0" baseline="0" i="0" sz="1800" u="none" cap="none" strike="noStrike">
                <a:solidFill>
                  <a:schemeClr val="dk1"/>
                </a:solidFill>
                <a:latin typeface="Calibri"/>
                <a:ea typeface="Calibri"/>
                <a:cs typeface="Calibri"/>
                <a:sym typeface="Calibri"/>
              </a:defRPr>
            </a:lvl9pPr>
          </a:lstStyle>
          <a:p/>
        </p:txBody>
      </p:sp>
      <p:sp>
        <p:nvSpPr>
          <p:cNvPr id="47" name="Shape 47"/>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marL="0" marR="0" rtl="0" algn="ctr">
              <a:spcBef>
                <a:spcPts val="0"/>
              </a:spcBef>
              <a:defRPr b="0" baseline="0" i="0" sz="1200" u="none" cap="none" strike="noStrike">
                <a:solidFill>
                  <a:srgbClr val="888888"/>
                </a:solidFill>
                <a:latin typeface="Calibri"/>
                <a:ea typeface="Calibri"/>
                <a:cs typeface="Calibri"/>
                <a:sym typeface="Calibri"/>
              </a:defRPr>
            </a:lvl1pPr>
            <a:lvl2pPr indent="0" marL="457200" marR="0" rtl="0" algn="l">
              <a:spcBef>
                <a:spcPts val="0"/>
              </a:spcBef>
              <a:defRPr b="0" baseline="0" i="0" sz="1800" u="none" cap="none" strike="noStrike">
                <a:solidFill>
                  <a:schemeClr val="dk1"/>
                </a:solidFill>
                <a:latin typeface="Calibri"/>
                <a:ea typeface="Calibri"/>
                <a:cs typeface="Calibri"/>
                <a:sym typeface="Calibri"/>
              </a:defRPr>
            </a:lvl2pPr>
            <a:lvl3pPr indent="0" marL="914400" marR="0" rtl="0" algn="l">
              <a:spcBef>
                <a:spcPts val="0"/>
              </a:spcBef>
              <a:defRPr b="0" baseline="0" i="0" sz="1800" u="none" cap="none" strike="noStrike">
                <a:solidFill>
                  <a:schemeClr val="dk1"/>
                </a:solidFill>
                <a:latin typeface="Calibri"/>
                <a:ea typeface="Calibri"/>
                <a:cs typeface="Calibri"/>
                <a:sym typeface="Calibri"/>
              </a:defRPr>
            </a:lvl3pPr>
            <a:lvl4pPr indent="0" marL="1371600" marR="0" rtl="0" algn="l">
              <a:spcBef>
                <a:spcPts val="0"/>
              </a:spcBef>
              <a:defRPr b="0" baseline="0" i="0" sz="1800" u="none" cap="none" strike="noStrike">
                <a:solidFill>
                  <a:schemeClr val="dk1"/>
                </a:solidFill>
                <a:latin typeface="Calibri"/>
                <a:ea typeface="Calibri"/>
                <a:cs typeface="Calibri"/>
                <a:sym typeface="Calibri"/>
              </a:defRPr>
            </a:lvl4pPr>
            <a:lvl5pPr indent="0" marL="1828800" marR="0" rtl="0" algn="l">
              <a:spcBef>
                <a:spcPts val="0"/>
              </a:spcBef>
              <a:defRPr b="0" baseline="0" i="0" sz="1800" u="none" cap="none" strike="noStrike">
                <a:solidFill>
                  <a:schemeClr val="dk1"/>
                </a:solidFill>
                <a:latin typeface="Calibri"/>
                <a:ea typeface="Calibri"/>
                <a:cs typeface="Calibri"/>
                <a:sym typeface="Calibri"/>
              </a:defRPr>
            </a:lvl5pPr>
            <a:lvl6pPr indent="0" marL="2286000" marR="0" rtl="0" algn="l">
              <a:spcBef>
                <a:spcPts val="0"/>
              </a:spcBef>
              <a:defRPr b="0" baseline="0" i="0" sz="1800" u="none" cap="none" strike="noStrike">
                <a:solidFill>
                  <a:schemeClr val="dk1"/>
                </a:solidFill>
                <a:latin typeface="Calibri"/>
                <a:ea typeface="Calibri"/>
                <a:cs typeface="Calibri"/>
                <a:sym typeface="Calibri"/>
              </a:defRPr>
            </a:lvl6pPr>
            <a:lvl7pPr indent="0" marL="2743200" marR="0" rtl="0" algn="l">
              <a:spcBef>
                <a:spcPts val="0"/>
              </a:spcBef>
              <a:defRPr b="0" baseline="0" i="0" sz="1800" u="none" cap="none" strike="noStrike">
                <a:solidFill>
                  <a:schemeClr val="dk1"/>
                </a:solidFill>
                <a:latin typeface="Calibri"/>
                <a:ea typeface="Calibri"/>
                <a:cs typeface="Calibri"/>
                <a:sym typeface="Calibri"/>
              </a:defRPr>
            </a:lvl7pPr>
            <a:lvl8pPr indent="0" marL="3200400" marR="0" rtl="0" algn="l">
              <a:spcBef>
                <a:spcPts val="0"/>
              </a:spcBef>
              <a:defRPr b="0" baseline="0" i="0" sz="1800" u="none" cap="none" strike="noStrike">
                <a:solidFill>
                  <a:schemeClr val="dk1"/>
                </a:solidFill>
                <a:latin typeface="Calibri"/>
                <a:ea typeface="Calibri"/>
                <a:cs typeface="Calibri"/>
                <a:sym typeface="Calibri"/>
              </a:defRPr>
            </a:lvl8pPr>
            <a:lvl9pPr indent="0" marL="3657600" marR="0" rtl="0" algn="l">
              <a:spcBef>
                <a:spcPts val="0"/>
              </a:spcBef>
              <a:defRPr b="0" baseline="0" i="0" sz="1800" u="none" cap="none" strike="noStrike">
                <a:solidFill>
                  <a:schemeClr val="dk1"/>
                </a:solidFill>
                <a:latin typeface="Calibri"/>
                <a:ea typeface="Calibri"/>
                <a:cs typeface="Calibri"/>
                <a:sym typeface="Calibri"/>
              </a:defRPr>
            </a:lvl9pPr>
          </a:lstStyle>
          <a:p/>
        </p:txBody>
      </p:sp>
      <p:sp>
        <p:nvSpPr>
          <p:cNvPr id="48" name="Shape 48"/>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baseline="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9" name="Shape 49"/>
        <p:cNvGrpSpPr/>
        <p:nvPr/>
      </p:nvGrpSpPr>
      <p:grpSpPr>
        <a:xfrm>
          <a:off x="0" y="0"/>
          <a:ext cx="0" cy="0"/>
          <a:chOff x="0" y="0"/>
          <a:chExt cx="0" cy="0"/>
        </a:xfrm>
      </p:grpSpPr>
      <p:sp>
        <p:nvSpPr>
          <p:cNvPr id="50" name="Shape 50"/>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marL="0" marR="0" rtl="0" algn="l">
              <a:spcBef>
                <a:spcPts val="0"/>
              </a:spcBef>
              <a:defRPr b="0" baseline="0" i="0" sz="1200" u="none" cap="none" strike="noStrike">
                <a:solidFill>
                  <a:srgbClr val="888888"/>
                </a:solidFill>
                <a:latin typeface="Calibri"/>
                <a:ea typeface="Calibri"/>
                <a:cs typeface="Calibri"/>
                <a:sym typeface="Calibri"/>
              </a:defRPr>
            </a:lvl1pPr>
            <a:lvl2pPr indent="0" marL="457200" marR="0" rtl="0" algn="l">
              <a:spcBef>
                <a:spcPts val="0"/>
              </a:spcBef>
              <a:defRPr b="0" baseline="0" i="0" sz="1800" u="none" cap="none" strike="noStrike">
                <a:solidFill>
                  <a:schemeClr val="dk1"/>
                </a:solidFill>
                <a:latin typeface="Calibri"/>
                <a:ea typeface="Calibri"/>
                <a:cs typeface="Calibri"/>
                <a:sym typeface="Calibri"/>
              </a:defRPr>
            </a:lvl2pPr>
            <a:lvl3pPr indent="0" marL="914400" marR="0" rtl="0" algn="l">
              <a:spcBef>
                <a:spcPts val="0"/>
              </a:spcBef>
              <a:defRPr b="0" baseline="0" i="0" sz="1800" u="none" cap="none" strike="noStrike">
                <a:solidFill>
                  <a:schemeClr val="dk1"/>
                </a:solidFill>
                <a:latin typeface="Calibri"/>
                <a:ea typeface="Calibri"/>
                <a:cs typeface="Calibri"/>
                <a:sym typeface="Calibri"/>
              </a:defRPr>
            </a:lvl3pPr>
            <a:lvl4pPr indent="0" marL="1371600" marR="0" rtl="0" algn="l">
              <a:spcBef>
                <a:spcPts val="0"/>
              </a:spcBef>
              <a:defRPr b="0" baseline="0" i="0" sz="1800" u="none" cap="none" strike="noStrike">
                <a:solidFill>
                  <a:schemeClr val="dk1"/>
                </a:solidFill>
                <a:latin typeface="Calibri"/>
                <a:ea typeface="Calibri"/>
                <a:cs typeface="Calibri"/>
                <a:sym typeface="Calibri"/>
              </a:defRPr>
            </a:lvl4pPr>
            <a:lvl5pPr indent="0" marL="1828800" marR="0" rtl="0" algn="l">
              <a:spcBef>
                <a:spcPts val="0"/>
              </a:spcBef>
              <a:defRPr b="0" baseline="0" i="0" sz="1800" u="none" cap="none" strike="noStrike">
                <a:solidFill>
                  <a:schemeClr val="dk1"/>
                </a:solidFill>
                <a:latin typeface="Calibri"/>
                <a:ea typeface="Calibri"/>
                <a:cs typeface="Calibri"/>
                <a:sym typeface="Calibri"/>
              </a:defRPr>
            </a:lvl5pPr>
            <a:lvl6pPr indent="0" marL="2286000" marR="0" rtl="0" algn="l">
              <a:spcBef>
                <a:spcPts val="0"/>
              </a:spcBef>
              <a:defRPr b="0" baseline="0" i="0" sz="1800" u="none" cap="none" strike="noStrike">
                <a:solidFill>
                  <a:schemeClr val="dk1"/>
                </a:solidFill>
                <a:latin typeface="Calibri"/>
                <a:ea typeface="Calibri"/>
                <a:cs typeface="Calibri"/>
                <a:sym typeface="Calibri"/>
              </a:defRPr>
            </a:lvl6pPr>
            <a:lvl7pPr indent="0" marL="2743200" marR="0" rtl="0" algn="l">
              <a:spcBef>
                <a:spcPts val="0"/>
              </a:spcBef>
              <a:defRPr b="0" baseline="0" i="0" sz="1800" u="none" cap="none" strike="noStrike">
                <a:solidFill>
                  <a:schemeClr val="dk1"/>
                </a:solidFill>
                <a:latin typeface="Calibri"/>
                <a:ea typeface="Calibri"/>
                <a:cs typeface="Calibri"/>
                <a:sym typeface="Calibri"/>
              </a:defRPr>
            </a:lvl7pPr>
            <a:lvl8pPr indent="0" marL="3200400" marR="0" rtl="0" algn="l">
              <a:spcBef>
                <a:spcPts val="0"/>
              </a:spcBef>
              <a:defRPr b="0" baseline="0" i="0" sz="1800" u="none" cap="none" strike="noStrike">
                <a:solidFill>
                  <a:schemeClr val="dk1"/>
                </a:solidFill>
                <a:latin typeface="Calibri"/>
                <a:ea typeface="Calibri"/>
                <a:cs typeface="Calibri"/>
                <a:sym typeface="Calibri"/>
              </a:defRPr>
            </a:lvl8pPr>
            <a:lvl9pPr indent="0" marL="3657600" marR="0" rtl="0" algn="l">
              <a:spcBef>
                <a:spcPts val="0"/>
              </a:spcBef>
              <a:defRPr b="0" baseline="0" i="0" sz="1800" u="none" cap="none" strike="noStrike">
                <a:solidFill>
                  <a:schemeClr val="dk1"/>
                </a:solidFill>
                <a:latin typeface="Calibri"/>
                <a:ea typeface="Calibri"/>
                <a:cs typeface="Calibri"/>
                <a:sym typeface="Calibri"/>
              </a:defRPr>
            </a:lvl9pPr>
          </a:lstStyle>
          <a:p/>
        </p:txBody>
      </p:sp>
      <p:sp>
        <p:nvSpPr>
          <p:cNvPr id="51" name="Shape 51"/>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marL="0" marR="0" rtl="0" algn="ctr">
              <a:spcBef>
                <a:spcPts val="0"/>
              </a:spcBef>
              <a:defRPr b="0" baseline="0" i="0" sz="1200" u="none" cap="none" strike="noStrike">
                <a:solidFill>
                  <a:srgbClr val="888888"/>
                </a:solidFill>
                <a:latin typeface="Calibri"/>
                <a:ea typeface="Calibri"/>
                <a:cs typeface="Calibri"/>
                <a:sym typeface="Calibri"/>
              </a:defRPr>
            </a:lvl1pPr>
            <a:lvl2pPr indent="0" marL="457200" marR="0" rtl="0" algn="l">
              <a:spcBef>
                <a:spcPts val="0"/>
              </a:spcBef>
              <a:defRPr b="0" baseline="0" i="0" sz="1800" u="none" cap="none" strike="noStrike">
                <a:solidFill>
                  <a:schemeClr val="dk1"/>
                </a:solidFill>
                <a:latin typeface="Calibri"/>
                <a:ea typeface="Calibri"/>
                <a:cs typeface="Calibri"/>
                <a:sym typeface="Calibri"/>
              </a:defRPr>
            </a:lvl2pPr>
            <a:lvl3pPr indent="0" marL="914400" marR="0" rtl="0" algn="l">
              <a:spcBef>
                <a:spcPts val="0"/>
              </a:spcBef>
              <a:defRPr b="0" baseline="0" i="0" sz="1800" u="none" cap="none" strike="noStrike">
                <a:solidFill>
                  <a:schemeClr val="dk1"/>
                </a:solidFill>
                <a:latin typeface="Calibri"/>
                <a:ea typeface="Calibri"/>
                <a:cs typeface="Calibri"/>
                <a:sym typeface="Calibri"/>
              </a:defRPr>
            </a:lvl3pPr>
            <a:lvl4pPr indent="0" marL="1371600" marR="0" rtl="0" algn="l">
              <a:spcBef>
                <a:spcPts val="0"/>
              </a:spcBef>
              <a:defRPr b="0" baseline="0" i="0" sz="1800" u="none" cap="none" strike="noStrike">
                <a:solidFill>
                  <a:schemeClr val="dk1"/>
                </a:solidFill>
                <a:latin typeface="Calibri"/>
                <a:ea typeface="Calibri"/>
                <a:cs typeface="Calibri"/>
                <a:sym typeface="Calibri"/>
              </a:defRPr>
            </a:lvl4pPr>
            <a:lvl5pPr indent="0" marL="1828800" marR="0" rtl="0" algn="l">
              <a:spcBef>
                <a:spcPts val="0"/>
              </a:spcBef>
              <a:defRPr b="0" baseline="0" i="0" sz="1800" u="none" cap="none" strike="noStrike">
                <a:solidFill>
                  <a:schemeClr val="dk1"/>
                </a:solidFill>
                <a:latin typeface="Calibri"/>
                <a:ea typeface="Calibri"/>
                <a:cs typeface="Calibri"/>
                <a:sym typeface="Calibri"/>
              </a:defRPr>
            </a:lvl5pPr>
            <a:lvl6pPr indent="0" marL="2286000" marR="0" rtl="0" algn="l">
              <a:spcBef>
                <a:spcPts val="0"/>
              </a:spcBef>
              <a:defRPr b="0" baseline="0" i="0" sz="1800" u="none" cap="none" strike="noStrike">
                <a:solidFill>
                  <a:schemeClr val="dk1"/>
                </a:solidFill>
                <a:latin typeface="Calibri"/>
                <a:ea typeface="Calibri"/>
                <a:cs typeface="Calibri"/>
                <a:sym typeface="Calibri"/>
              </a:defRPr>
            </a:lvl6pPr>
            <a:lvl7pPr indent="0" marL="2743200" marR="0" rtl="0" algn="l">
              <a:spcBef>
                <a:spcPts val="0"/>
              </a:spcBef>
              <a:defRPr b="0" baseline="0" i="0" sz="1800" u="none" cap="none" strike="noStrike">
                <a:solidFill>
                  <a:schemeClr val="dk1"/>
                </a:solidFill>
                <a:latin typeface="Calibri"/>
                <a:ea typeface="Calibri"/>
                <a:cs typeface="Calibri"/>
                <a:sym typeface="Calibri"/>
              </a:defRPr>
            </a:lvl7pPr>
            <a:lvl8pPr indent="0" marL="3200400" marR="0" rtl="0" algn="l">
              <a:spcBef>
                <a:spcPts val="0"/>
              </a:spcBef>
              <a:defRPr b="0" baseline="0" i="0" sz="1800" u="none" cap="none" strike="noStrike">
                <a:solidFill>
                  <a:schemeClr val="dk1"/>
                </a:solidFill>
                <a:latin typeface="Calibri"/>
                <a:ea typeface="Calibri"/>
                <a:cs typeface="Calibri"/>
                <a:sym typeface="Calibri"/>
              </a:defRPr>
            </a:lvl8pPr>
            <a:lvl9pPr indent="0" marL="3657600" marR="0" rtl="0" algn="l">
              <a:spcBef>
                <a:spcPts val="0"/>
              </a:spcBef>
              <a:defRPr b="0" baseline="0" i="0" sz="1800" u="none" cap="none" strike="noStrike">
                <a:solidFill>
                  <a:schemeClr val="dk1"/>
                </a:solidFill>
                <a:latin typeface="Calibri"/>
                <a:ea typeface="Calibri"/>
                <a:cs typeface="Calibri"/>
                <a:sym typeface="Calibri"/>
              </a:defRPr>
            </a:lvl9pPr>
          </a:lstStyle>
          <a:p/>
        </p:txBody>
      </p:sp>
      <p:sp>
        <p:nvSpPr>
          <p:cNvPr id="52" name="Shape 52"/>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baseline="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53" name="Shape 53"/>
        <p:cNvGrpSpPr/>
        <p:nvPr/>
      </p:nvGrpSpPr>
      <p:grpSpPr>
        <a:xfrm>
          <a:off x="0" y="0"/>
          <a:ext cx="0" cy="0"/>
          <a:chOff x="0" y="0"/>
          <a:chExt cx="0" cy="0"/>
        </a:xfrm>
      </p:grpSpPr>
      <p:sp>
        <p:nvSpPr>
          <p:cNvPr id="54" name="Shape 54"/>
          <p:cNvSpPr txBox="1"/>
          <p:nvPr>
            <p:ph type="title"/>
          </p:nvPr>
        </p:nvSpPr>
        <p:spPr>
          <a:xfrm>
            <a:off x="457200" y="273050"/>
            <a:ext cx="3008313" cy="1162049"/>
          </a:xfrm>
          <a:prstGeom prst="rect">
            <a:avLst/>
          </a:prstGeom>
          <a:noFill/>
          <a:ln>
            <a:noFill/>
          </a:ln>
        </p:spPr>
        <p:txBody>
          <a:bodyPr anchorCtr="0" anchor="b" bIns="91425" lIns="91425" rIns="91425" tIns="91425"/>
          <a:lstStyle>
            <a:lvl1pPr rtl="0" algn="l">
              <a:spcBef>
                <a:spcPts val="0"/>
              </a:spcBef>
              <a:defRPr b="1" sz="2000"/>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55" name="Shape 55"/>
          <p:cNvSpPr txBox="1"/>
          <p:nvPr>
            <p:ph idx="1" type="body"/>
          </p:nvPr>
        </p:nvSpPr>
        <p:spPr>
          <a:xfrm>
            <a:off x="3575050" y="273050"/>
            <a:ext cx="5111750" cy="5853112"/>
          </a:xfrm>
          <a:prstGeom prst="rect">
            <a:avLst/>
          </a:prstGeom>
          <a:noFill/>
          <a:ln>
            <a:noFill/>
          </a:ln>
        </p:spPr>
        <p:txBody>
          <a:bodyPr anchorCtr="0" anchor="t" bIns="91425" lIns="91425" rIns="91425" tIns="91425"/>
          <a:lstStyle>
            <a:lvl1pPr rtl="0">
              <a:spcBef>
                <a:spcPts val="0"/>
              </a:spcBef>
              <a:defRPr sz="3200"/>
            </a:lvl1pPr>
            <a:lvl2pPr rtl="0">
              <a:spcBef>
                <a:spcPts val="0"/>
              </a:spcBef>
              <a:defRPr sz="2800"/>
            </a:lvl2pPr>
            <a:lvl3pPr rtl="0">
              <a:spcBef>
                <a:spcPts val="0"/>
              </a:spcBef>
              <a:defRPr sz="2400"/>
            </a:lvl3pPr>
            <a:lvl4pPr rtl="0">
              <a:spcBef>
                <a:spcPts val="0"/>
              </a:spcBef>
              <a:defRPr sz="2000"/>
            </a:lvl4pPr>
            <a:lvl5pPr rtl="0">
              <a:spcBef>
                <a:spcPts val="0"/>
              </a:spcBef>
              <a:defRPr sz="2000"/>
            </a:lvl5pPr>
            <a:lvl6pPr rtl="0">
              <a:spcBef>
                <a:spcPts val="0"/>
              </a:spcBef>
              <a:defRPr sz="2000"/>
            </a:lvl6pPr>
            <a:lvl7pPr rtl="0">
              <a:spcBef>
                <a:spcPts val="0"/>
              </a:spcBef>
              <a:defRPr sz="2000"/>
            </a:lvl7pPr>
            <a:lvl8pPr rtl="0">
              <a:spcBef>
                <a:spcPts val="0"/>
              </a:spcBef>
              <a:defRPr sz="2000"/>
            </a:lvl8pPr>
            <a:lvl9pPr rtl="0">
              <a:spcBef>
                <a:spcPts val="0"/>
              </a:spcBef>
              <a:defRPr sz="2000"/>
            </a:lvl9pPr>
          </a:lstStyle>
          <a:p/>
        </p:txBody>
      </p:sp>
      <p:sp>
        <p:nvSpPr>
          <p:cNvPr id="56" name="Shape 56"/>
          <p:cNvSpPr txBox="1"/>
          <p:nvPr>
            <p:ph idx="2" type="body"/>
          </p:nvPr>
        </p:nvSpPr>
        <p:spPr>
          <a:xfrm>
            <a:off x="457200" y="1435100"/>
            <a:ext cx="3008313" cy="4691063"/>
          </a:xfrm>
          <a:prstGeom prst="rect">
            <a:avLst/>
          </a:prstGeom>
          <a:noFill/>
          <a:ln>
            <a:noFill/>
          </a:ln>
        </p:spPr>
        <p:txBody>
          <a:bodyPr anchorCtr="0" anchor="t" bIns="91425" lIns="91425" rIns="91425" tIns="91425"/>
          <a:lstStyle>
            <a:lvl1pPr indent="0" marL="0" rtl="0">
              <a:spcBef>
                <a:spcPts val="0"/>
              </a:spcBef>
              <a:buFont typeface="Calibri"/>
              <a:buNone/>
              <a:defRPr sz="1400"/>
            </a:lvl1pPr>
            <a:lvl2pPr indent="0" marL="457200" rtl="0">
              <a:spcBef>
                <a:spcPts val="0"/>
              </a:spcBef>
              <a:buFont typeface="Calibri"/>
              <a:buNone/>
              <a:defRPr sz="1200"/>
            </a:lvl2pPr>
            <a:lvl3pPr indent="0" marL="914400" rtl="0">
              <a:spcBef>
                <a:spcPts val="0"/>
              </a:spcBef>
              <a:buFont typeface="Calibri"/>
              <a:buNone/>
              <a:defRPr sz="1000"/>
            </a:lvl3pPr>
            <a:lvl4pPr indent="0" marL="1371600" rtl="0">
              <a:spcBef>
                <a:spcPts val="0"/>
              </a:spcBef>
              <a:buFont typeface="Calibri"/>
              <a:buNone/>
              <a:defRPr sz="900"/>
            </a:lvl4pPr>
            <a:lvl5pPr indent="0" marL="1828800" rtl="0">
              <a:spcBef>
                <a:spcPts val="0"/>
              </a:spcBef>
              <a:buFont typeface="Calibri"/>
              <a:buNone/>
              <a:defRPr sz="900"/>
            </a:lvl5pPr>
            <a:lvl6pPr indent="0" marL="2286000" rtl="0">
              <a:spcBef>
                <a:spcPts val="0"/>
              </a:spcBef>
              <a:buFont typeface="Calibri"/>
              <a:buNone/>
              <a:defRPr sz="900"/>
            </a:lvl6pPr>
            <a:lvl7pPr indent="0" marL="2743200" rtl="0">
              <a:spcBef>
                <a:spcPts val="0"/>
              </a:spcBef>
              <a:buFont typeface="Calibri"/>
              <a:buNone/>
              <a:defRPr sz="900"/>
            </a:lvl7pPr>
            <a:lvl8pPr indent="0" marL="3200400" rtl="0">
              <a:spcBef>
                <a:spcPts val="0"/>
              </a:spcBef>
              <a:buFont typeface="Calibri"/>
              <a:buNone/>
              <a:defRPr sz="900"/>
            </a:lvl8pPr>
            <a:lvl9pPr indent="0" marL="3657600" rtl="0">
              <a:spcBef>
                <a:spcPts val="0"/>
              </a:spcBef>
              <a:buFont typeface="Calibri"/>
              <a:buNone/>
              <a:defRPr sz="900"/>
            </a:lvl9pPr>
          </a:lstStyle>
          <a:p/>
        </p:txBody>
      </p:sp>
      <p:sp>
        <p:nvSpPr>
          <p:cNvPr id="57" name="Shape 57"/>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marL="0" marR="0" rtl="0" algn="l">
              <a:spcBef>
                <a:spcPts val="0"/>
              </a:spcBef>
              <a:defRPr b="0" baseline="0" i="0" sz="1200" u="none" cap="none" strike="noStrike">
                <a:solidFill>
                  <a:srgbClr val="888888"/>
                </a:solidFill>
                <a:latin typeface="Calibri"/>
                <a:ea typeface="Calibri"/>
                <a:cs typeface="Calibri"/>
                <a:sym typeface="Calibri"/>
              </a:defRPr>
            </a:lvl1pPr>
            <a:lvl2pPr indent="0" marL="457200" marR="0" rtl="0" algn="l">
              <a:spcBef>
                <a:spcPts val="0"/>
              </a:spcBef>
              <a:defRPr b="0" baseline="0" i="0" sz="1800" u="none" cap="none" strike="noStrike">
                <a:solidFill>
                  <a:schemeClr val="dk1"/>
                </a:solidFill>
                <a:latin typeface="Calibri"/>
                <a:ea typeface="Calibri"/>
                <a:cs typeface="Calibri"/>
                <a:sym typeface="Calibri"/>
              </a:defRPr>
            </a:lvl2pPr>
            <a:lvl3pPr indent="0" marL="914400" marR="0" rtl="0" algn="l">
              <a:spcBef>
                <a:spcPts val="0"/>
              </a:spcBef>
              <a:defRPr b="0" baseline="0" i="0" sz="1800" u="none" cap="none" strike="noStrike">
                <a:solidFill>
                  <a:schemeClr val="dk1"/>
                </a:solidFill>
                <a:latin typeface="Calibri"/>
                <a:ea typeface="Calibri"/>
                <a:cs typeface="Calibri"/>
                <a:sym typeface="Calibri"/>
              </a:defRPr>
            </a:lvl3pPr>
            <a:lvl4pPr indent="0" marL="1371600" marR="0" rtl="0" algn="l">
              <a:spcBef>
                <a:spcPts val="0"/>
              </a:spcBef>
              <a:defRPr b="0" baseline="0" i="0" sz="1800" u="none" cap="none" strike="noStrike">
                <a:solidFill>
                  <a:schemeClr val="dk1"/>
                </a:solidFill>
                <a:latin typeface="Calibri"/>
                <a:ea typeface="Calibri"/>
                <a:cs typeface="Calibri"/>
                <a:sym typeface="Calibri"/>
              </a:defRPr>
            </a:lvl4pPr>
            <a:lvl5pPr indent="0" marL="1828800" marR="0" rtl="0" algn="l">
              <a:spcBef>
                <a:spcPts val="0"/>
              </a:spcBef>
              <a:defRPr b="0" baseline="0" i="0" sz="1800" u="none" cap="none" strike="noStrike">
                <a:solidFill>
                  <a:schemeClr val="dk1"/>
                </a:solidFill>
                <a:latin typeface="Calibri"/>
                <a:ea typeface="Calibri"/>
                <a:cs typeface="Calibri"/>
                <a:sym typeface="Calibri"/>
              </a:defRPr>
            </a:lvl5pPr>
            <a:lvl6pPr indent="0" marL="2286000" marR="0" rtl="0" algn="l">
              <a:spcBef>
                <a:spcPts val="0"/>
              </a:spcBef>
              <a:defRPr b="0" baseline="0" i="0" sz="1800" u="none" cap="none" strike="noStrike">
                <a:solidFill>
                  <a:schemeClr val="dk1"/>
                </a:solidFill>
                <a:latin typeface="Calibri"/>
                <a:ea typeface="Calibri"/>
                <a:cs typeface="Calibri"/>
                <a:sym typeface="Calibri"/>
              </a:defRPr>
            </a:lvl6pPr>
            <a:lvl7pPr indent="0" marL="2743200" marR="0" rtl="0" algn="l">
              <a:spcBef>
                <a:spcPts val="0"/>
              </a:spcBef>
              <a:defRPr b="0" baseline="0" i="0" sz="1800" u="none" cap="none" strike="noStrike">
                <a:solidFill>
                  <a:schemeClr val="dk1"/>
                </a:solidFill>
                <a:latin typeface="Calibri"/>
                <a:ea typeface="Calibri"/>
                <a:cs typeface="Calibri"/>
                <a:sym typeface="Calibri"/>
              </a:defRPr>
            </a:lvl7pPr>
            <a:lvl8pPr indent="0" marL="3200400" marR="0" rtl="0" algn="l">
              <a:spcBef>
                <a:spcPts val="0"/>
              </a:spcBef>
              <a:defRPr b="0" baseline="0" i="0" sz="1800" u="none" cap="none" strike="noStrike">
                <a:solidFill>
                  <a:schemeClr val="dk1"/>
                </a:solidFill>
                <a:latin typeface="Calibri"/>
                <a:ea typeface="Calibri"/>
                <a:cs typeface="Calibri"/>
                <a:sym typeface="Calibri"/>
              </a:defRPr>
            </a:lvl8pPr>
            <a:lvl9pPr indent="0" marL="3657600" marR="0" rtl="0" algn="l">
              <a:spcBef>
                <a:spcPts val="0"/>
              </a:spcBef>
              <a:defRPr b="0" baseline="0" i="0" sz="1800" u="none" cap="none" strike="noStrike">
                <a:solidFill>
                  <a:schemeClr val="dk1"/>
                </a:solidFill>
                <a:latin typeface="Calibri"/>
                <a:ea typeface="Calibri"/>
                <a:cs typeface="Calibri"/>
                <a:sym typeface="Calibri"/>
              </a:defRPr>
            </a:lvl9pPr>
          </a:lstStyle>
          <a:p/>
        </p:txBody>
      </p:sp>
      <p:sp>
        <p:nvSpPr>
          <p:cNvPr id="58" name="Shape 58"/>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marL="0" marR="0" rtl="0" algn="ctr">
              <a:spcBef>
                <a:spcPts val="0"/>
              </a:spcBef>
              <a:defRPr b="0" baseline="0" i="0" sz="1200" u="none" cap="none" strike="noStrike">
                <a:solidFill>
                  <a:srgbClr val="888888"/>
                </a:solidFill>
                <a:latin typeface="Calibri"/>
                <a:ea typeface="Calibri"/>
                <a:cs typeface="Calibri"/>
                <a:sym typeface="Calibri"/>
              </a:defRPr>
            </a:lvl1pPr>
            <a:lvl2pPr indent="0" marL="457200" marR="0" rtl="0" algn="l">
              <a:spcBef>
                <a:spcPts val="0"/>
              </a:spcBef>
              <a:defRPr b="0" baseline="0" i="0" sz="1800" u="none" cap="none" strike="noStrike">
                <a:solidFill>
                  <a:schemeClr val="dk1"/>
                </a:solidFill>
                <a:latin typeface="Calibri"/>
                <a:ea typeface="Calibri"/>
                <a:cs typeface="Calibri"/>
                <a:sym typeface="Calibri"/>
              </a:defRPr>
            </a:lvl2pPr>
            <a:lvl3pPr indent="0" marL="914400" marR="0" rtl="0" algn="l">
              <a:spcBef>
                <a:spcPts val="0"/>
              </a:spcBef>
              <a:defRPr b="0" baseline="0" i="0" sz="1800" u="none" cap="none" strike="noStrike">
                <a:solidFill>
                  <a:schemeClr val="dk1"/>
                </a:solidFill>
                <a:latin typeface="Calibri"/>
                <a:ea typeface="Calibri"/>
                <a:cs typeface="Calibri"/>
                <a:sym typeface="Calibri"/>
              </a:defRPr>
            </a:lvl3pPr>
            <a:lvl4pPr indent="0" marL="1371600" marR="0" rtl="0" algn="l">
              <a:spcBef>
                <a:spcPts val="0"/>
              </a:spcBef>
              <a:defRPr b="0" baseline="0" i="0" sz="1800" u="none" cap="none" strike="noStrike">
                <a:solidFill>
                  <a:schemeClr val="dk1"/>
                </a:solidFill>
                <a:latin typeface="Calibri"/>
                <a:ea typeface="Calibri"/>
                <a:cs typeface="Calibri"/>
                <a:sym typeface="Calibri"/>
              </a:defRPr>
            </a:lvl4pPr>
            <a:lvl5pPr indent="0" marL="1828800" marR="0" rtl="0" algn="l">
              <a:spcBef>
                <a:spcPts val="0"/>
              </a:spcBef>
              <a:defRPr b="0" baseline="0" i="0" sz="1800" u="none" cap="none" strike="noStrike">
                <a:solidFill>
                  <a:schemeClr val="dk1"/>
                </a:solidFill>
                <a:latin typeface="Calibri"/>
                <a:ea typeface="Calibri"/>
                <a:cs typeface="Calibri"/>
                <a:sym typeface="Calibri"/>
              </a:defRPr>
            </a:lvl5pPr>
            <a:lvl6pPr indent="0" marL="2286000" marR="0" rtl="0" algn="l">
              <a:spcBef>
                <a:spcPts val="0"/>
              </a:spcBef>
              <a:defRPr b="0" baseline="0" i="0" sz="1800" u="none" cap="none" strike="noStrike">
                <a:solidFill>
                  <a:schemeClr val="dk1"/>
                </a:solidFill>
                <a:latin typeface="Calibri"/>
                <a:ea typeface="Calibri"/>
                <a:cs typeface="Calibri"/>
                <a:sym typeface="Calibri"/>
              </a:defRPr>
            </a:lvl6pPr>
            <a:lvl7pPr indent="0" marL="2743200" marR="0" rtl="0" algn="l">
              <a:spcBef>
                <a:spcPts val="0"/>
              </a:spcBef>
              <a:defRPr b="0" baseline="0" i="0" sz="1800" u="none" cap="none" strike="noStrike">
                <a:solidFill>
                  <a:schemeClr val="dk1"/>
                </a:solidFill>
                <a:latin typeface="Calibri"/>
                <a:ea typeface="Calibri"/>
                <a:cs typeface="Calibri"/>
                <a:sym typeface="Calibri"/>
              </a:defRPr>
            </a:lvl7pPr>
            <a:lvl8pPr indent="0" marL="3200400" marR="0" rtl="0" algn="l">
              <a:spcBef>
                <a:spcPts val="0"/>
              </a:spcBef>
              <a:defRPr b="0" baseline="0" i="0" sz="1800" u="none" cap="none" strike="noStrike">
                <a:solidFill>
                  <a:schemeClr val="dk1"/>
                </a:solidFill>
                <a:latin typeface="Calibri"/>
                <a:ea typeface="Calibri"/>
                <a:cs typeface="Calibri"/>
                <a:sym typeface="Calibri"/>
              </a:defRPr>
            </a:lvl8pPr>
            <a:lvl9pPr indent="0" marL="3657600" marR="0" rtl="0" algn="l">
              <a:spcBef>
                <a:spcPts val="0"/>
              </a:spcBef>
              <a:defRPr b="0" baseline="0" i="0" sz="1800" u="none" cap="none" strike="noStrike">
                <a:solidFill>
                  <a:schemeClr val="dk1"/>
                </a:solidFill>
                <a:latin typeface="Calibri"/>
                <a:ea typeface="Calibri"/>
                <a:cs typeface="Calibri"/>
                <a:sym typeface="Calibri"/>
              </a:defRPr>
            </a:lvl9pPr>
          </a:lstStyle>
          <a:p/>
        </p:txBody>
      </p:sp>
      <p:sp>
        <p:nvSpPr>
          <p:cNvPr id="59" name="Shape 59"/>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baseline="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60" name="Shape 60"/>
        <p:cNvGrpSpPr/>
        <p:nvPr/>
      </p:nvGrpSpPr>
      <p:grpSpPr>
        <a:xfrm>
          <a:off x="0" y="0"/>
          <a:ext cx="0" cy="0"/>
          <a:chOff x="0" y="0"/>
          <a:chExt cx="0" cy="0"/>
        </a:xfrm>
      </p:grpSpPr>
      <p:sp>
        <p:nvSpPr>
          <p:cNvPr id="61" name="Shape 61"/>
          <p:cNvSpPr txBox="1"/>
          <p:nvPr>
            <p:ph type="title"/>
          </p:nvPr>
        </p:nvSpPr>
        <p:spPr>
          <a:xfrm>
            <a:off x="1792288" y="4800600"/>
            <a:ext cx="5486399" cy="566737"/>
          </a:xfrm>
          <a:prstGeom prst="rect">
            <a:avLst/>
          </a:prstGeom>
          <a:noFill/>
          <a:ln>
            <a:noFill/>
          </a:ln>
        </p:spPr>
        <p:txBody>
          <a:bodyPr anchorCtr="0" anchor="b" bIns="91425" lIns="91425" rIns="91425" tIns="91425"/>
          <a:lstStyle>
            <a:lvl1pPr rtl="0" algn="l">
              <a:spcBef>
                <a:spcPts val="0"/>
              </a:spcBef>
              <a:defRPr b="1" sz="2000"/>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62" name="Shape 62"/>
          <p:cNvSpPr/>
          <p:nvPr>
            <p:ph idx="2" type="pic"/>
          </p:nvPr>
        </p:nvSpPr>
        <p:spPr>
          <a:xfrm>
            <a:off x="1792288" y="612775"/>
            <a:ext cx="5486399" cy="4114800"/>
          </a:xfrm>
          <a:prstGeom prst="rect">
            <a:avLst/>
          </a:prstGeom>
          <a:noFill/>
          <a:ln>
            <a:noFill/>
          </a:ln>
        </p:spPr>
        <p:txBody>
          <a:bodyPr anchorCtr="0" anchor="ctr" bIns="91425" lIns="91425" rIns="91425" tIns="91425"/>
          <a:lstStyle>
            <a:lvl1pPr indent="0" marL="0" marR="0" rtl="0" algn="l">
              <a:spcBef>
                <a:spcPts val="0"/>
              </a:spcBef>
              <a:buClr>
                <a:srgbClr val="888888"/>
              </a:buClr>
              <a:buFont typeface="Calibri"/>
              <a:buNone/>
              <a:defRPr b="0" baseline="0" i="0" sz="3200" u="none" cap="none" strike="noStrike">
                <a:solidFill>
                  <a:srgbClr val="888888"/>
                </a:solidFill>
                <a:latin typeface="Calibri"/>
                <a:ea typeface="Calibri"/>
                <a:cs typeface="Calibri"/>
                <a:sym typeface="Calibri"/>
              </a:defRPr>
            </a:lvl1pPr>
            <a:lvl2pPr indent="0" marL="457200" marR="0" rtl="0" algn="l">
              <a:spcBef>
                <a:spcPts val="0"/>
              </a:spcBef>
              <a:buClr>
                <a:schemeClr val="dk1"/>
              </a:buClr>
              <a:buFont typeface="Calibri"/>
              <a:buNone/>
              <a:defRPr b="0" baseline="0" i="0" sz="2800" u="none" cap="none" strike="noStrike">
                <a:solidFill>
                  <a:schemeClr val="dk1"/>
                </a:solidFill>
                <a:latin typeface="Calibri"/>
                <a:ea typeface="Calibri"/>
                <a:cs typeface="Calibri"/>
                <a:sym typeface="Calibri"/>
              </a:defRPr>
            </a:lvl2pPr>
            <a:lvl3pPr indent="0" marL="914400" marR="0" rtl="0" algn="l">
              <a:spcBef>
                <a:spcPts val="0"/>
              </a:spcBef>
              <a:buClr>
                <a:schemeClr val="dk1"/>
              </a:buClr>
              <a:buFont typeface="Calibri"/>
              <a:buNone/>
              <a:defRPr b="0" baseline="0" i="0" sz="2400" u="none" cap="none" strike="noStrike">
                <a:solidFill>
                  <a:schemeClr val="dk1"/>
                </a:solidFill>
                <a:latin typeface="Calibri"/>
                <a:ea typeface="Calibri"/>
                <a:cs typeface="Calibri"/>
                <a:sym typeface="Calibri"/>
              </a:defRPr>
            </a:lvl3pPr>
            <a:lvl4pPr indent="0" marL="1371600" marR="0" rtl="0" algn="l">
              <a:spcBef>
                <a:spcPts val="0"/>
              </a:spcBef>
              <a:buClr>
                <a:schemeClr val="dk1"/>
              </a:buClr>
              <a:buFont typeface="Calibri"/>
              <a:buNone/>
              <a:defRPr b="0" baseline="0" i="0" sz="2000" u="none" cap="none" strike="noStrike">
                <a:solidFill>
                  <a:schemeClr val="dk1"/>
                </a:solidFill>
                <a:latin typeface="Calibri"/>
                <a:ea typeface="Calibri"/>
                <a:cs typeface="Calibri"/>
                <a:sym typeface="Calibri"/>
              </a:defRPr>
            </a:lvl4pPr>
            <a:lvl5pPr indent="0" marL="1828800" marR="0" rtl="0" algn="l">
              <a:spcBef>
                <a:spcPts val="0"/>
              </a:spcBef>
              <a:buClr>
                <a:schemeClr val="dk1"/>
              </a:buClr>
              <a:buFont typeface="Calibri"/>
              <a:buNone/>
              <a:defRPr b="0" baseline="0" i="0" sz="2000" u="none" cap="none" strike="noStrike">
                <a:solidFill>
                  <a:schemeClr val="dk1"/>
                </a:solidFill>
                <a:latin typeface="Calibri"/>
                <a:ea typeface="Calibri"/>
                <a:cs typeface="Calibri"/>
                <a:sym typeface="Calibri"/>
              </a:defRPr>
            </a:lvl5pPr>
            <a:lvl6pPr indent="0" marL="2286000" marR="0" rtl="0" algn="l">
              <a:spcBef>
                <a:spcPts val="0"/>
              </a:spcBef>
              <a:buClr>
                <a:schemeClr val="dk1"/>
              </a:buClr>
              <a:buFont typeface="Calibri"/>
              <a:buNone/>
              <a:defRPr b="0" baseline="0" i="0" sz="2000" u="none" cap="none" strike="noStrike">
                <a:solidFill>
                  <a:schemeClr val="dk1"/>
                </a:solidFill>
                <a:latin typeface="Calibri"/>
                <a:ea typeface="Calibri"/>
                <a:cs typeface="Calibri"/>
                <a:sym typeface="Calibri"/>
              </a:defRPr>
            </a:lvl6pPr>
            <a:lvl7pPr indent="0" marL="2743200" marR="0" rtl="0" algn="l">
              <a:spcBef>
                <a:spcPts val="0"/>
              </a:spcBef>
              <a:buClr>
                <a:schemeClr val="dk1"/>
              </a:buClr>
              <a:buFont typeface="Calibri"/>
              <a:buNone/>
              <a:defRPr b="0" baseline="0" i="0" sz="2000" u="none" cap="none" strike="noStrike">
                <a:solidFill>
                  <a:schemeClr val="dk1"/>
                </a:solidFill>
                <a:latin typeface="Calibri"/>
                <a:ea typeface="Calibri"/>
                <a:cs typeface="Calibri"/>
                <a:sym typeface="Calibri"/>
              </a:defRPr>
            </a:lvl7pPr>
            <a:lvl8pPr indent="0" marL="3200400" marR="0" rtl="0" algn="l">
              <a:spcBef>
                <a:spcPts val="0"/>
              </a:spcBef>
              <a:buClr>
                <a:schemeClr val="dk1"/>
              </a:buClr>
              <a:buFont typeface="Calibri"/>
              <a:buNone/>
              <a:defRPr b="0" baseline="0" i="0" sz="2000" u="none" cap="none" strike="noStrike">
                <a:solidFill>
                  <a:schemeClr val="dk1"/>
                </a:solidFill>
                <a:latin typeface="Calibri"/>
                <a:ea typeface="Calibri"/>
                <a:cs typeface="Calibri"/>
                <a:sym typeface="Calibri"/>
              </a:defRPr>
            </a:lvl8pPr>
            <a:lvl9pPr indent="0" marL="3657600" marR="0" rtl="0" algn="l">
              <a:spcBef>
                <a:spcPts val="0"/>
              </a:spcBef>
              <a:buClr>
                <a:schemeClr val="dk1"/>
              </a:buClr>
              <a:buFont typeface="Calibri"/>
              <a:buNone/>
              <a:defRPr b="0" baseline="0" i="0" sz="2000" u="none" cap="none" strike="noStrike">
                <a:solidFill>
                  <a:schemeClr val="dk1"/>
                </a:solidFill>
                <a:latin typeface="Calibri"/>
                <a:ea typeface="Calibri"/>
                <a:cs typeface="Calibri"/>
                <a:sym typeface="Calibri"/>
              </a:defRPr>
            </a:lvl9pPr>
          </a:lstStyle>
          <a:p/>
        </p:txBody>
      </p:sp>
      <p:sp>
        <p:nvSpPr>
          <p:cNvPr id="63" name="Shape 63"/>
          <p:cNvSpPr txBox="1"/>
          <p:nvPr>
            <p:ph idx="1" type="body"/>
          </p:nvPr>
        </p:nvSpPr>
        <p:spPr>
          <a:xfrm>
            <a:off x="1792288" y="5367337"/>
            <a:ext cx="5486399" cy="804861"/>
          </a:xfrm>
          <a:prstGeom prst="rect">
            <a:avLst/>
          </a:prstGeom>
          <a:noFill/>
          <a:ln>
            <a:noFill/>
          </a:ln>
        </p:spPr>
        <p:txBody>
          <a:bodyPr anchorCtr="0" anchor="t" bIns="91425" lIns="91425" rIns="91425" tIns="91425"/>
          <a:lstStyle>
            <a:lvl1pPr indent="0" marL="0" rtl="0">
              <a:spcBef>
                <a:spcPts val="0"/>
              </a:spcBef>
              <a:buFont typeface="Calibri"/>
              <a:buNone/>
              <a:defRPr sz="1400"/>
            </a:lvl1pPr>
            <a:lvl2pPr indent="0" marL="457200" rtl="0">
              <a:spcBef>
                <a:spcPts val="0"/>
              </a:spcBef>
              <a:buFont typeface="Calibri"/>
              <a:buNone/>
              <a:defRPr sz="1200"/>
            </a:lvl2pPr>
            <a:lvl3pPr indent="0" marL="914400" rtl="0">
              <a:spcBef>
                <a:spcPts val="0"/>
              </a:spcBef>
              <a:buFont typeface="Calibri"/>
              <a:buNone/>
              <a:defRPr sz="1000"/>
            </a:lvl3pPr>
            <a:lvl4pPr indent="0" marL="1371600" rtl="0">
              <a:spcBef>
                <a:spcPts val="0"/>
              </a:spcBef>
              <a:buFont typeface="Calibri"/>
              <a:buNone/>
              <a:defRPr sz="900"/>
            </a:lvl4pPr>
            <a:lvl5pPr indent="0" marL="1828800" rtl="0">
              <a:spcBef>
                <a:spcPts val="0"/>
              </a:spcBef>
              <a:buFont typeface="Calibri"/>
              <a:buNone/>
              <a:defRPr sz="900"/>
            </a:lvl5pPr>
            <a:lvl6pPr indent="0" marL="2286000" rtl="0">
              <a:spcBef>
                <a:spcPts val="0"/>
              </a:spcBef>
              <a:buFont typeface="Calibri"/>
              <a:buNone/>
              <a:defRPr sz="900"/>
            </a:lvl6pPr>
            <a:lvl7pPr indent="0" marL="2743200" rtl="0">
              <a:spcBef>
                <a:spcPts val="0"/>
              </a:spcBef>
              <a:buFont typeface="Calibri"/>
              <a:buNone/>
              <a:defRPr sz="900"/>
            </a:lvl7pPr>
            <a:lvl8pPr indent="0" marL="3200400" rtl="0">
              <a:spcBef>
                <a:spcPts val="0"/>
              </a:spcBef>
              <a:buFont typeface="Calibri"/>
              <a:buNone/>
              <a:defRPr sz="900"/>
            </a:lvl8pPr>
            <a:lvl9pPr indent="0" marL="3657600" rtl="0">
              <a:spcBef>
                <a:spcPts val="0"/>
              </a:spcBef>
              <a:buFont typeface="Calibri"/>
              <a:buNone/>
              <a:defRPr sz="900"/>
            </a:lvl9pPr>
          </a:lstStyle>
          <a:p/>
        </p:txBody>
      </p:sp>
      <p:sp>
        <p:nvSpPr>
          <p:cNvPr id="64" name="Shape 64"/>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marL="0" marR="0" rtl="0" algn="l">
              <a:spcBef>
                <a:spcPts val="0"/>
              </a:spcBef>
              <a:defRPr b="0" baseline="0" i="0" sz="1200" u="none" cap="none" strike="noStrike">
                <a:solidFill>
                  <a:srgbClr val="888888"/>
                </a:solidFill>
                <a:latin typeface="Calibri"/>
                <a:ea typeface="Calibri"/>
                <a:cs typeface="Calibri"/>
                <a:sym typeface="Calibri"/>
              </a:defRPr>
            </a:lvl1pPr>
            <a:lvl2pPr indent="0" marL="457200" marR="0" rtl="0" algn="l">
              <a:spcBef>
                <a:spcPts val="0"/>
              </a:spcBef>
              <a:defRPr b="0" baseline="0" i="0" sz="1800" u="none" cap="none" strike="noStrike">
                <a:solidFill>
                  <a:schemeClr val="dk1"/>
                </a:solidFill>
                <a:latin typeface="Calibri"/>
                <a:ea typeface="Calibri"/>
                <a:cs typeface="Calibri"/>
                <a:sym typeface="Calibri"/>
              </a:defRPr>
            </a:lvl2pPr>
            <a:lvl3pPr indent="0" marL="914400" marR="0" rtl="0" algn="l">
              <a:spcBef>
                <a:spcPts val="0"/>
              </a:spcBef>
              <a:defRPr b="0" baseline="0" i="0" sz="1800" u="none" cap="none" strike="noStrike">
                <a:solidFill>
                  <a:schemeClr val="dk1"/>
                </a:solidFill>
                <a:latin typeface="Calibri"/>
                <a:ea typeface="Calibri"/>
                <a:cs typeface="Calibri"/>
                <a:sym typeface="Calibri"/>
              </a:defRPr>
            </a:lvl3pPr>
            <a:lvl4pPr indent="0" marL="1371600" marR="0" rtl="0" algn="l">
              <a:spcBef>
                <a:spcPts val="0"/>
              </a:spcBef>
              <a:defRPr b="0" baseline="0" i="0" sz="1800" u="none" cap="none" strike="noStrike">
                <a:solidFill>
                  <a:schemeClr val="dk1"/>
                </a:solidFill>
                <a:latin typeface="Calibri"/>
                <a:ea typeface="Calibri"/>
                <a:cs typeface="Calibri"/>
                <a:sym typeface="Calibri"/>
              </a:defRPr>
            </a:lvl4pPr>
            <a:lvl5pPr indent="0" marL="1828800" marR="0" rtl="0" algn="l">
              <a:spcBef>
                <a:spcPts val="0"/>
              </a:spcBef>
              <a:defRPr b="0" baseline="0" i="0" sz="1800" u="none" cap="none" strike="noStrike">
                <a:solidFill>
                  <a:schemeClr val="dk1"/>
                </a:solidFill>
                <a:latin typeface="Calibri"/>
                <a:ea typeface="Calibri"/>
                <a:cs typeface="Calibri"/>
                <a:sym typeface="Calibri"/>
              </a:defRPr>
            </a:lvl5pPr>
            <a:lvl6pPr indent="0" marL="2286000" marR="0" rtl="0" algn="l">
              <a:spcBef>
                <a:spcPts val="0"/>
              </a:spcBef>
              <a:defRPr b="0" baseline="0" i="0" sz="1800" u="none" cap="none" strike="noStrike">
                <a:solidFill>
                  <a:schemeClr val="dk1"/>
                </a:solidFill>
                <a:latin typeface="Calibri"/>
                <a:ea typeface="Calibri"/>
                <a:cs typeface="Calibri"/>
                <a:sym typeface="Calibri"/>
              </a:defRPr>
            </a:lvl6pPr>
            <a:lvl7pPr indent="0" marL="2743200" marR="0" rtl="0" algn="l">
              <a:spcBef>
                <a:spcPts val="0"/>
              </a:spcBef>
              <a:defRPr b="0" baseline="0" i="0" sz="1800" u="none" cap="none" strike="noStrike">
                <a:solidFill>
                  <a:schemeClr val="dk1"/>
                </a:solidFill>
                <a:latin typeface="Calibri"/>
                <a:ea typeface="Calibri"/>
                <a:cs typeface="Calibri"/>
                <a:sym typeface="Calibri"/>
              </a:defRPr>
            </a:lvl7pPr>
            <a:lvl8pPr indent="0" marL="3200400" marR="0" rtl="0" algn="l">
              <a:spcBef>
                <a:spcPts val="0"/>
              </a:spcBef>
              <a:defRPr b="0" baseline="0" i="0" sz="1800" u="none" cap="none" strike="noStrike">
                <a:solidFill>
                  <a:schemeClr val="dk1"/>
                </a:solidFill>
                <a:latin typeface="Calibri"/>
                <a:ea typeface="Calibri"/>
                <a:cs typeface="Calibri"/>
                <a:sym typeface="Calibri"/>
              </a:defRPr>
            </a:lvl8pPr>
            <a:lvl9pPr indent="0" marL="3657600" marR="0" rtl="0" algn="l">
              <a:spcBef>
                <a:spcPts val="0"/>
              </a:spcBef>
              <a:defRPr b="0" baseline="0" i="0" sz="1800" u="none" cap="none" strike="noStrike">
                <a:solidFill>
                  <a:schemeClr val="dk1"/>
                </a:solidFill>
                <a:latin typeface="Calibri"/>
                <a:ea typeface="Calibri"/>
                <a:cs typeface="Calibri"/>
                <a:sym typeface="Calibri"/>
              </a:defRPr>
            </a:lvl9pPr>
          </a:lstStyle>
          <a:p/>
        </p:txBody>
      </p:sp>
      <p:sp>
        <p:nvSpPr>
          <p:cNvPr id="65" name="Shape 65"/>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marL="0" marR="0" rtl="0" algn="ctr">
              <a:spcBef>
                <a:spcPts val="0"/>
              </a:spcBef>
              <a:defRPr b="0" baseline="0" i="0" sz="1200" u="none" cap="none" strike="noStrike">
                <a:solidFill>
                  <a:srgbClr val="888888"/>
                </a:solidFill>
                <a:latin typeface="Calibri"/>
                <a:ea typeface="Calibri"/>
                <a:cs typeface="Calibri"/>
                <a:sym typeface="Calibri"/>
              </a:defRPr>
            </a:lvl1pPr>
            <a:lvl2pPr indent="0" marL="457200" marR="0" rtl="0" algn="l">
              <a:spcBef>
                <a:spcPts val="0"/>
              </a:spcBef>
              <a:defRPr b="0" baseline="0" i="0" sz="1800" u="none" cap="none" strike="noStrike">
                <a:solidFill>
                  <a:schemeClr val="dk1"/>
                </a:solidFill>
                <a:latin typeface="Calibri"/>
                <a:ea typeface="Calibri"/>
                <a:cs typeface="Calibri"/>
                <a:sym typeface="Calibri"/>
              </a:defRPr>
            </a:lvl2pPr>
            <a:lvl3pPr indent="0" marL="914400" marR="0" rtl="0" algn="l">
              <a:spcBef>
                <a:spcPts val="0"/>
              </a:spcBef>
              <a:defRPr b="0" baseline="0" i="0" sz="1800" u="none" cap="none" strike="noStrike">
                <a:solidFill>
                  <a:schemeClr val="dk1"/>
                </a:solidFill>
                <a:latin typeface="Calibri"/>
                <a:ea typeface="Calibri"/>
                <a:cs typeface="Calibri"/>
                <a:sym typeface="Calibri"/>
              </a:defRPr>
            </a:lvl3pPr>
            <a:lvl4pPr indent="0" marL="1371600" marR="0" rtl="0" algn="l">
              <a:spcBef>
                <a:spcPts val="0"/>
              </a:spcBef>
              <a:defRPr b="0" baseline="0" i="0" sz="1800" u="none" cap="none" strike="noStrike">
                <a:solidFill>
                  <a:schemeClr val="dk1"/>
                </a:solidFill>
                <a:latin typeface="Calibri"/>
                <a:ea typeface="Calibri"/>
                <a:cs typeface="Calibri"/>
                <a:sym typeface="Calibri"/>
              </a:defRPr>
            </a:lvl4pPr>
            <a:lvl5pPr indent="0" marL="1828800" marR="0" rtl="0" algn="l">
              <a:spcBef>
                <a:spcPts val="0"/>
              </a:spcBef>
              <a:defRPr b="0" baseline="0" i="0" sz="1800" u="none" cap="none" strike="noStrike">
                <a:solidFill>
                  <a:schemeClr val="dk1"/>
                </a:solidFill>
                <a:latin typeface="Calibri"/>
                <a:ea typeface="Calibri"/>
                <a:cs typeface="Calibri"/>
                <a:sym typeface="Calibri"/>
              </a:defRPr>
            </a:lvl5pPr>
            <a:lvl6pPr indent="0" marL="2286000" marR="0" rtl="0" algn="l">
              <a:spcBef>
                <a:spcPts val="0"/>
              </a:spcBef>
              <a:defRPr b="0" baseline="0" i="0" sz="1800" u="none" cap="none" strike="noStrike">
                <a:solidFill>
                  <a:schemeClr val="dk1"/>
                </a:solidFill>
                <a:latin typeface="Calibri"/>
                <a:ea typeface="Calibri"/>
                <a:cs typeface="Calibri"/>
                <a:sym typeface="Calibri"/>
              </a:defRPr>
            </a:lvl6pPr>
            <a:lvl7pPr indent="0" marL="2743200" marR="0" rtl="0" algn="l">
              <a:spcBef>
                <a:spcPts val="0"/>
              </a:spcBef>
              <a:defRPr b="0" baseline="0" i="0" sz="1800" u="none" cap="none" strike="noStrike">
                <a:solidFill>
                  <a:schemeClr val="dk1"/>
                </a:solidFill>
                <a:latin typeface="Calibri"/>
                <a:ea typeface="Calibri"/>
                <a:cs typeface="Calibri"/>
                <a:sym typeface="Calibri"/>
              </a:defRPr>
            </a:lvl7pPr>
            <a:lvl8pPr indent="0" marL="3200400" marR="0" rtl="0" algn="l">
              <a:spcBef>
                <a:spcPts val="0"/>
              </a:spcBef>
              <a:defRPr b="0" baseline="0" i="0" sz="1800" u="none" cap="none" strike="noStrike">
                <a:solidFill>
                  <a:schemeClr val="dk1"/>
                </a:solidFill>
                <a:latin typeface="Calibri"/>
                <a:ea typeface="Calibri"/>
                <a:cs typeface="Calibri"/>
                <a:sym typeface="Calibri"/>
              </a:defRPr>
            </a:lvl8pPr>
            <a:lvl9pPr indent="0" marL="3657600" marR="0" rtl="0" algn="l">
              <a:spcBef>
                <a:spcPts val="0"/>
              </a:spcBef>
              <a:defRPr b="0" baseline="0" i="0" sz="1800" u="none" cap="none" strike="noStrike">
                <a:solidFill>
                  <a:schemeClr val="dk1"/>
                </a:solidFill>
                <a:latin typeface="Calibri"/>
                <a:ea typeface="Calibri"/>
                <a:cs typeface="Calibri"/>
                <a:sym typeface="Calibri"/>
              </a:defRPr>
            </a:lvl9pPr>
          </a:lstStyle>
          <a:p/>
        </p:txBody>
      </p:sp>
      <p:sp>
        <p:nvSpPr>
          <p:cNvPr id="66" name="Shape 66"/>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baseline="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x="0" y="0"/>
          <a:ext cx="0" cy="0"/>
          <a:chOff x="0" y="0"/>
          <a:chExt cx="0" cy="0"/>
        </a:xfrm>
      </p:grpSpPr>
      <p:sp>
        <p:nvSpPr>
          <p:cNvPr id="5" name="Shape 5"/>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marL="0" marR="0" rtl="0" algn="ctr">
              <a:spcBef>
                <a:spcPts val="0"/>
              </a:spcBef>
              <a:buClr>
                <a:schemeClr val="dk1"/>
              </a:buClr>
              <a:buFont typeface="Calibri"/>
              <a:buNone/>
              <a:defRPr b="0" baseline="0" i="0" sz="4400" u="none" cap="none" strike="noStrike">
                <a:solidFill>
                  <a:schemeClr val="dk1"/>
                </a:solidFill>
                <a:latin typeface="Calibri"/>
                <a:ea typeface="Calibri"/>
                <a:cs typeface="Calibri"/>
                <a:sym typeface="Calibri"/>
              </a:defRPr>
            </a:lvl1pPr>
            <a:lvl2pPr indent="0" marL="0" marR="0" rtl="0" algn="l">
              <a:spcBef>
                <a:spcPts val="0"/>
              </a:spcBef>
              <a:defRPr/>
            </a:lvl2pPr>
            <a:lvl3pPr indent="0" marL="0" marR="0" rtl="0" algn="l">
              <a:spcBef>
                <a:spcPts val="0"/>
              </a:spcBef>
              <a:defRPr/>
            </a:lvl3pPr>
            <a:lvl4pPr indent="0" marL="0" marR="0" rtl="0" algn="l">
              <a:spcBef>
                <a:spcPts val="0"/>
              </a:spcBef>
              <a:defRPr/>
            </a:lvl4pPr>
            <a:lvl5pPr indent="0" marL="0" marR="0" rtl="0" algn="l">
              <a:spcBef>
                <a:spcPts val="0"/>
              </a:spcBef>
              <a:defRPr/>
            </a:lvl5pPr>
            <a:lvl6pPr indent="0" marL="0" marR="0" rtl="0" algn="l">
              <a:spcBef>
                <a:spcPts val="0"/>
              </a:spcBef>
              <a:defRPr/>
            </a:lvl6pPr>
            <a:lvl7pPr indent="0" marL="0" marR="0" rtl="0" algn="l">
              <a:spcBef>
                <a:spcPts val="0"/>
              </a:spcBef>
              <a:defRPr/>
            </a:lvl7pPr>
            <a:lvl8pPr indent="0" marL="0" marR="0" rtl="0" algn="l">
              <a:spcBef>
                <a:spcPts val="0"/>
              </a:spcBef>
              <a:defRPr/>
            </a:lvl8pPr>
            <a:lvl9pPr indent="0" marL="0" marR="0" rtl="0" algn="l">
              <a:spcBef>
                <a:spcPts val="0"/>
              </a:spcBef>
              <a:defRPr/>
            </a:lvl9pPr>
          </a:lstStyle>
          <a:p/>
        </p:txBody>
      </p:sp>
      <p:sp>
        <p:nvSpPr>
          <p:cNvPr id="6" name="Shape 6"/>
          <p:cNvSpPr txBox="1"/>
          <p:nvPr>
            <p:ph idx="1" type="body"/>
          </p:nvPr>
        </p:nvSpPr>
        <p:spPr>
          <a:xfrm>
            <a:off x="457200" y="1600200"/>
            <a:ext cx="8229600" cy="4525963"/>
          </a:xfrm>
          <a:prstGeom prst="rect">
            <a:avLst/>
          </a:prstGeom>
          <a:noFill/>
          <a:ln>
            <a:noFill/>
          </a:ln>
        </p:spPr>
        <p:txBody>
          <a:bodyPr anchorCtr="0" anchor="t" bIns="91425" lIns="91425" rIns="91425" tIns="91425"/>
          <a:lstStyle>
            <a:lvl1pPr indent="-139700" marL="342900" marR="0" rtl="0" algn="l">
              <a:spcBef>
                <a:spcPts val="640"/>
              </a:spcBef>
              <a:buClr>
                <a:schemeClr val="dk1"/>
              </a:buClr>
              <a:buFont typeface="Arial"/>
              <a:buChar char="•"/>
              <a:defRPr b="0" baseline="0" i="0" sz="3200" u="none" cap="none" strike="noStrike">
                <a:solidFill>
                  <a:schemeClr val="dk1"/>
                </a:solidFill>
                <a:latin typeface="Calibri"/>
                <a:ea typeface="Calibri"/>
                <a:cs typeface="Calibri"/>
                <a:sym typeface="Calibri"/>
              </a:defRPr>
            </a:lvl1pPr>
            <a:lvl2pPr indent="-107950" marL="742950" marR="0" rtl="0" algn="l">
              <a:spcBef>
                <a:spcPts val="560"/>
              </a:spcBef>
              <a:buClr>
                <a:schemeClr val="dk1"/>
              </a:buClr>
              <a:buFont typeface="Arial"/>
              <a:buChar char="–"/>
              <a:defRPr b="0" baseline="0" i="0" sz="2800" u="none" cap="none" strike="noStrike">
                <a:solidFill>
                  <a:schemeClr val="dk1"/>
                </a:solidFill>
                <a:latin typeface="Calibri"/>
                <a:ea typeface="Calibri"/>
                <a:cs typeface="Calibri"/>
                <a:sym typeface="Calibri"/>
              </a:defRPr>
            </a:lvl2pPr>
            <a:lvl3pPr indent="-76200" marL="1143000" marR="0" rtl="0" algn="l">
              <a:spcBef>
                <a:spcPts val="480"/>
              </a:spcBef>
              <a:buClr>
                <a:schemeClr val="dk1"/>
              </a:buClr>
              <a:buFont typeface="Arial"/>
              <a:buChar char="•"/>
              <a:defRPr b="0" baseline="0" i="0" sz="2400" u="none" cap="none" strike="noStrike">
                <a:solidFill>
                  <a:schemeClr val="dk1"/>
                </a:solidFill>
                <a:latin typeface="Calibri"/>
                <a:ea typeface="Calibri"/>
                <a:cs typeface="Calibri"/>
                <a:sym typeface="Calibri"/>
              </a:defRPr>
            </a:lvl3pPr>
            <a:lvl4pPr indent="-101600" marL="1600200" marR="0" rtl="0" algn="l">
              <a:spcBef>
                <a:spcPts val="400"/>
              </a:spcBef>
              <a:buClr>
                <a:schemeClr val="dk1"/>
              </a:buClr>
              <a:buFont typeface="Arial"/>
              <a:buChar char="–"/>
              <a:defRPr b="0" baseline="0" i="0" sz="2000" u="none" cap="none" strike="noStrike">
                <a:solidFill>
                  <a:schemeClr val="dk1"/>
                </a:solidFill>
                <a:latin typeface="Calibri"/>
                <a:ea typeface="Calibri"/>
                <a:cs typeface="Calibri"/>
                <a:sym typeface="Calibri"/>
              </a:defRPr>
            </a:lvl4pPr>
            <a:lvl5pPr indent="-101600" marL="2057400" marR="0" rtl="0" algn="l">
              <a:spcBef>
                <a:spcPts val="400"/>
              </a:spcBef>
              <a:buClr>
                <a:schemeClr val="dk1"/>
              </a:buClr>
              <a:buFont typeface="Arial"/>
              <a:buChar char="»"/>
              <a:defRPr b="0" baseline="0" i="0" sz="2000" u="none" cap="none" strike="noStrike">
                <a:solidFill>
                  <a:schemeClr val="dk1"/>
                </a:solidFill>
                <a:latin typeface="Calibri"/>
                <a:ea typeface="Calibri"/>
                <a:cs typeface="Calibri"/>
                <a:sym typeface="Calibri"/>
              </a:defRPr>
            </a:lvl5pPr>
            <a:lvl6pPr indent="-101600" marL="2514600" marR="0" rtl="0" algn="l">
              <a:spcBef>
                <a:spcPts val="400"/>
              </a:spcBef>
              <a:buClr>
                <a:schemeClr val="dk1"/>
              </a:buClr>
              <a:buFont typeface="Arial"/>
              <a:buChar char="•"/>
              <a:defRPr b="0" baseline="0" i="0" sz="2000" u="none" cap="none" strike="noStrike">
                <a:solidFill>
                  <a:schemeClr val="dk1"/>
                </a:solidFill>
                <a:latin typeface="Calibri"/>
                <a:ea typeface="Calibri"/>
                <a:cs typeface="Calibri"/>
                <a:sym typeface="Calibri"/>
              </a:defRPr>
            </a:lvl6pPr>
            <a:lvl7pPr indent="-101600" marL="2971800" marR="0" rtl="0" algn="l">
              <a:spcBef>
                <a:spcPts val="400"/>
              </a:spcBef>
              <a:buClr>
                <a:schemeClr val="dk1"/>
              </a:buClr>
              <a:buFont typeface="Arial"/>
              <a:buChar char="•"/>
              <a:defRPr b="0" baseline="0" i="0" sz="2000" u="none" cap="none" strike="noStrike">
                <a:solidFill>
                  <a:schemeClr val="dk1"/>
                </a:solidFill>
                <a:latin typeface="Calibri"/>
                <a:ea typeface="Calibri"/>
                <a:cs typeface="Calibri"/>
                <a:sym typeface="Calibri"/>
              </a:defRPr>
            </a:lvl7pPr>
            <a:lvl8pPr indent="-101600" marL="3429000" marR="0" rtl="0" algn="l">
              <a:spcBef>
                <a:spcPts val="400"/>
              </a:spcBef>
              <a:buClr>
                <a:schemeClr val="dk1"/>
              </a:buClr>
              <a:buFont typeface="Arial"/>
              <a:buChar char="•"/>
              <a:defRPr b="0" baseline="0" i="0" sz="2000" u="none" cap="none" strike="noStrike">
                <a:solidFill>
                  <a:schemeClr val="dk1"/>
                </a:solidFill>
                <a:latin typeface="Calibri"/>
                <a:ea typeface="Calibri"/>
                <a:cs typeface="Calibri"/>
                <a:sym typeface="Calibri"/>
              </a:defRPr>
            </a:lvl8pPr>
            <a:lvl9pPr indent="-101600" marL="3886200" marR="0" rtl="0" algn="l">
              <a:spcBef>
                <a:spcPts val="400"/>
              </a:spcBef>
              <a:buClr>
                <a:schemeClr val="dk1"/>
              </a:buClr>
              <a:buFont typeface="Arial"/>
              <a:buChar char="•"/>
              <a:defRPr b="0" baseline="0" i="0" sz="2000" u="none" cap="none" strike="noStrike">
                <a:solidFill>
                  <a:schemeClr val="dk1"/>
                </a:solidFill>
                <a:latin typeface="Calibri"/>
                <a:ea typeface="Calibri"/>
                <a:cs typeface="Calibri"/>
                <a:sym typeface="Calibri"/>
              </a:defRPr>
            </a:lvl9pPr>
          </a:lstStyle>
          <a:p/>
        </p:txBody>
      </p:sp>
      <p:sp>
        <p:nvSpPr>
          <p:cNvPr id="7" name="Shape 7"/>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marL="0" marR="0" rtl="0" algn="l">
              <a:spcBef>
                <a:spcPts val="0"/>
              </a:spcBef>
              <a:defRPr b="0" baseline="0" i="0" sz="1200" u="none" cap="none" strike="noStrike">
                <a:solidFill>
                  <a:srgbClr val="888888"/>
                </a:solidFill>
                <a:latin typeface="Calibri"/>
                <a:ea typeface="Calibri"/>
                <a:cs typeface="Calibri"/>
                <a:sym typeface="Calibri"/>
              </a:defRPr>
            </a:lvl1pPr>
            <a:lvl2pPr indent="0" marL="457200" marR="0" rtl="0" algn="l">
              <a:spcBef>
                <a:spcPts val="0"/>
              </a:spcBef>
              <a:defRPr b="0" baseline="0" i="0" sz="1800" u="none" cap="none" strike="noStrike">
                <a:solidFill>
                  <a:schemeClr val="dk1"/>
                </a:solidFill>
                <a:latin typeface="Calibri"/>
                <a:ea typeface="Calibri"/>
                <a:cs typeface="Calibri"/>
                <a:sym typeface="Calibri"/>
              </a:defRPr>
            </a:lvl2pPr>
            <a:lvl3pPr indent="0" marL="914400" marR="0" rtl="0" algn="l">
              <a:spcBef>
                <a:spcPts val="0"/>
              </a:spcBef>
              <a:defRPr b="0" baseline="0" i="0" sz="1800" u="none" cap="none" strike="noStrike">
                <a:solidFill>
                  <a:schemeClr val="dk1"/>
                </a:solidFill>
                <a:latin typeface="Calibri"/>
                <a:ea typeface="Calibri"/>
                <a:cs typeface="Calibri"/>
                <a:sym typeface="Calibri"/>
              </a:defRPr>
            </a:lvl3pPr>
            <a:lvl4pPr indent="0" marL="1371600" marR="0" rtl="0" algn="l">
              <a:spcBef>
                <a:spcPts val="0"/>
              </a:spcBef>
              <a:defRPr b="0" baseline="0" i="0" sz="1800" u="none" cap="none" strike="noStrike">
                <a:solidFill>
                  <a:schemeClr val="dk1"/>
                </a:solidFill>
                <a:latin typeface="Calibri"/>
                <a:ea typeface="Calibri"/>
                <a:cs typeface="Calibri"/>
                <a:sym typeface="Calibri"/>
              </a:defRPr>
            </a:lvl4pPr>
            <a:lvl5pPr indent="0" marL="1828800" marR="0" rtl="0" algn="l">
              <a:spcBef>
                <a:spcPts val="0"/>
              </a:spcBef>
              <a:defRPr b="0" baseline="0" i="0" sz="1800" u="none" cap="none" strike="noStrike">
                <a:solidFill>
                  <a:schemeClr val="dk1"/>
                </a:solidFill>
                <a:latin typeface="Calibri"/>
                <a:ea typeface="Calibri"/>
                <a:cs typeface="Calibri"/>
                <a:sym typeface="Calibri"/>
              </a:defRPr>
            </a:lvl5pPr>
            <a:lvl6pPr indent="0" marL="2286000" marR="0" rtl="0" algn="l">
              <a:spcBef>
                <a:spcPts val="0"/>
              </a:spcBef>
              <a:defRPr b="0" baseline="0" i="0" sz="1800" u="none" cap="none" strike="noStrike">
                <a:solidFill>
                  <a:schemeClr val="dk1"/>
                </a:solidFill>
                <a:latin typeface="Calibri"/>
                <a:ea typeface="Calibri"/>
                <a:cs typeface="Calibri"/>
                <a:sym typeface="Calibri"/>
              </a:defRPr>
            </a:lvl6pPr>
            <a:lvl7pPr indent="0" marL="2743200" marR="0" rtl="0" algn="l">
              <a:spcBef>
                <a:spcPts val="0"/>
              </a:spcBef>
              <a:defRPr b="0" baseline="0" i="0" sz="1800" u="none" cap="none" strike="noStrike">
                <a:solidFill>
                  <a:schemeClr val="dk1"/>
                </a:solidFill>
                <a:latin typeface="Calibri"/>
                <a:ea typeface="Calibri"/>
                <a:cs typeface="Calibri"/>
                <a:sym typeface="Calibri"/>
              </a:defRPr>
            </a:lvl7pPr>
            <a:lvl8pPr indent="0" marL="3200400" marR="0" rtl="0" algn="l">
              <a:spcBef>
                <a:spcPts val="0"/>
              </a:spcBef>
              <a:defRPr b="0" baseline="0" i="0" sz="1800" u="none" cap="none" strike="noStrike">
                <a:solidFill>
                  <a:schemeClr val="dk1"/>
                </a:solidFill>
                <a:latin typeface="Calibri"/>
                <a:ea typeface="Calibri"/>
                <a:cs typeface="Calibri"/>
                <a:sym typeface="Calibri"/>
              </a:defRPr>
            </a:lvl8pPr>
            <a:lvl9pPr indent="0" marL="3657600" marR="0" rtl="0" algn="l">
              <a:spcBef>
                <a:spcPts val="0"/>
              </a:spcBef>
              <a:defRPr b="0" baseline="0" i="0" sz="1800" u="none" cap="none" strike="noStrike">
                <a:solidFill>
                  <a:schemeClr val="dk1"/>
                </a:solidFill>
                <a:latin typeface="Calibri"/>
                <a:ea typeface="Calibri"/>
                <a:cs typeface="Calibri"/>
                <a:sym typeface="Calibri"/>
              </a:defRPr>
            </a:lvl9pPr>
          </a:lstStyle>
          <a:p/>
        </p:txBody>
      </p:sp>
      <p:sp>
        <p:nvSpPr>
          <p:cNvPr id="8" name="Shape 8"/>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marL="0" marR="0" rtl="0" algn="ctr">
              <a:spcBef>
                <a:spcPts val="0"/>
              </a:spcBef>
              <a:defRPr b="0" baseline="0" i="0" sz="1200" u="none" cap="none" strike="noStrike">
                <a:solidFill>
                  <a:srgbClr val="888888"/>
                </a:solidFill>
                <a:latin typeface="Calibri"/>
                <a:ea typeface="Calibri"/>
                <a:cs typeface="Calibri"/>
                <a:sym typeface="Calibri"/>
              </a:defRPr>
            </a:lvl1pPr>
            <a:lvl2pPr indent="0" marL="457200" marR="0" rtl="0" algn="l">
              <a:spcBef>
                <a:spcPts val="0"/>
              </a:spcBef>
              <a:defRPr b="0" baseline="0" i="0" sz="1800" u="none" cap="none" strike="noStrike">
                <a:solidFill>
                  <a:schemeClr val="dk1"/>
                </a:solidFill>
                <a:latin typeface="Calibri"/>
                <a:ea typeface="Calibri"/>
                <a:cs typeface="Calibri"/>
                <a:sym typeface="Calibri"/>
              </a:defRPr>
            </a:lvl2pPr>
            <a:lvl3pPr indent="0" marL="914400" marR="0" rtl="0" algn="l">
              <a:spcBef>
                <a:spcPts val="0"/>
              </a:spcBef>
              <a:defRPr b="0" baseline="0" i="0" sz="1800" u="none" cap="none" strike="noStrike">
                <a:solidFill>
                  <a:schemeClr val="dk1"/>
                </a:solidFill>
                <a:latin typeface="Calibri"/>
                <a:ea typeface="Calibri"/>
                <a:cs typeface="Calibri"/>
                <a:sym typeface="Calibri"/>
              </a:defRPr>
            </a:lvl3pPr>
            <a:lvl4pPr indent="0" marL="1371600" marR="0" rtl="0" algn="l">
              <a:spcBef>
                <a:spcPts val="0"/>
              </a:spcBef>
              <a:defRPr b="0" baseline="0" i="0" sz="1800" u="none" cap="none" strike="noStrike">
                <a:solidFill>
                  <a:schemeClr val="dk1"/>
                </a:solidFill>
                <a:latin typeface="Calibri"/>
                <a:ea typeface="Calibri"/>
                <a:cs typeface="Calibri"/>
                <a:sym typeface="Calibri"/>
              </a:defRPr>
            </a:lvl4pPr>
            <a:lvl5pPr indent="0" marL="1828800" marR="0" rtl="0" algn="l">
              <a:spcBef>
                <a:spcPts val="0"/>
              </a:spcBef>
              <a:defRPr b="0" baseline="0" i="0" sz="1800" u="none" cap="none" strike="noStrike">
                <a:solidFill>
                  <a:schemeClr val="dk1"/>
                </a:solidFill>
                <a:latin typeface="Calibri"/>
                <a:ea typeface="Calibri"/>
                <a:cs typeface="Calibri"/>
                <a:sym typeface="Calibri"/>
              </a:defRPr>
            </a:lvl5pPr>
            <a:lvl6pPr indent="0" marL="2286000" marR="0" rtl="0" algn="l">
              <a:spcBef>
                <a:spcPts val="0"/>
              </a:spcBef>
              <a:defRPr b="0" baseline="0" i="0" sz="1800" u="none" cap="none" strike="noStrike">
                <a:solidFill>
                  <a:schemeClr val="dk1"/>
                </a:solidFill>
                <a:latin typeface="Calibri"/>
                <a:ea typeface="Calibri"/>
                <a:cs typeface="Calibri"/>
                <a:sym typeface="Calibri"/>
              </a:defRPr>
            </a:lvl6pPr>
            <a:lvl7pPr indent="0" marL="2743200" marR="0" rtl="0" algn="l">
              <a:spcBef>
                <a:spcPts val="0"/>
              </a:spcBef>
              <a:defRPr b="0" baseline="0" i="0" sz="1800" u="none" cap="none" strike="noStrike">
                <a:solidFill>
                  <a:schemeClr val="dk1"/>
                </a:solidFill>
                <a:latin typeface="Calibri"/>
                <a:ea typeface="Calibri"/>
                <a:cs typeface="Calibri"/>
                <a:sym typeface="Calibri"/>
              </a:defRPr>
            </a:lvl7pPr>
            <a:lvl8pPr indent="0" marL="3200400" marR="0" rtl="0" algn="l">
              <a:spcBef>
                <a:spcPts val="0"/>
              </a:spcBef>
              <a:defRPr b="0" baseline="0" i="0" sz="1800" u="none" cap="none" strike="noStrike">
                <a:solidFill>
                  <a:schemeClr val="dk1"/>
                </a:solidFill>
                <a:latin typeface="Calibri"/>
                <a:ea typeface="Calibri"/>
                <a:cs typeface="Calibri"/>
                <a:sym typeface="Calibri"/>
              </a:defRPr>
            </a:lvl8pPr>
            <a:lvl9pPr indent="0" marL="3657600" marR="0" rtl="0" algn="l">
              <a:spcBef>
                <a:spcPts val="0"/>
              </a:spcBef>
              <a:defRPr b="0" baseline="0" i="0" sz="1800" u="none" cap="none" strike="noStrike">
                <a:solidFill>
                  <a:schemeClr val="dk1"/>
                </a:solidFill>
                <a:latin typeface="Calibri"/>
                <a:ea typeface="Calibri"/>
                <a:cs typeface="Calibri"/>
                <a:sym typeface="Calibri"/>
              </a:defRPr>
            </a:lvl9pPr>
          </a:lstStyle>
          <a:p/>
        </p:txBody>
      </p:sp>
      <p:sp>
        <p:nvSpPr>
          <p:cNvPr id="9" name="Shape 9"/>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baseline="0" i="0" lang="en-US" sz="1200" u="none" cap="none" strike="noStrike">
                <a:solidFill>
                  <a:srgbClr val="888888"/>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0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01.png"/><Relationship Id="rId4" Type="http://schemas.openxmlformats.org/officeDocument/2006/relationships/image" Target="../media/image00.png"/><Relationship Id="rId5" Type="http://schemas.openxmlformats.org/officeDocument/2006/relationships/image" Target="../media/image03.png"/><Relationship Id="rId6" Type="http://schemas.openxmlformats.org/officeDocument/2006/relationships/image" Target="../media/image0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9" name="Shape 79"/>
        <p:cNvGrpSpPr/>
        <p:nvPr/>
      </p:nvGrpSpPr>
      <p:grpSpPr>
        <a:xfrm>
          <a:off x="0" y="0"/>
          <a:ext cx="0" cy="0"/>
          <a:chOff x="0" y="0"/>
          <a:chExt cx="0" cy="0"/>
        </a:xfrm>
      </p:grpSpPr>
      <p:sp>
        <p:nvSpPr>
          <p:cNvPr id="80" name="Shape 80"/>
          <p:cNvSpPr txBox="1"/>
          <p:nvPr>
            <p:ph type="ctrTitle"/>
          </p:nvPr>
        </p:nvSpPr>
        <p:spPr>
          <a:xfrm>
            <a:off x="685800" y="2130425"/>
            <a:ext cx="7772400" cy="1470024"/>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b="0" baseline="0" i="1" lang="en-US" sz="4400" u="none" cap="none" strike="noStrike">
                <a:solidFill>
                  <a:schemeClr val="dk1"/>
                </a:solidFill>
                <a:latin typeface="Calibri"/>
                <a:ea typeface="Calibri"/>
                <a:cs typeface="Calibri"/>
                <a:sym typeface="Calibri"/>
              </a:rPr>
              <a:t>The Elements, </a:t>
            </a:r>
            <a:r>
              <a:rPr b="0" baseline="0" i="0" lang="en-US" sz="4400" u="none" cap="none" strike="noStrike">
                <a:solidFill>
                  <a:schemeClr val="dk1"/>
                </a:solidFill>
                <a:latin typeface="Calibri"/>
                <a:ea typeface="Calibri"/>
                <a:cs typeface="Calibri"/>
                <a:sym typeface="Calibri"/>
              </a:rPr>
              <a:t>Book I – Propositions 39 &amp; 40</a:t>
            </a:r>
          </a:p>
        </p:txBody>
      </p:sp>
      <p:sp>
        <p:nvSpPr>
          <p:cNvPr id="81" name="Shape 81"/>
          <p:cNvSpPr txBox="1"/>
          <p:nvPr>
            <p:ph idx="1" type="subTitle"/>
          </p:nvPr>
        </p:nvSpPr>
        <p:spPr>
          <a:xfrm>
            <a:off x="1371600" y="3886200"/>
            <a:ext cx="6400799" cy="1752600"/>
          </a:xfrm>
          <a:prstGeom prst="rect">
            <a:avLst/>
          </a:prstGeom>
          <a:noFill/>
          <a:ln>
            <a:noFill/>
          </a:ln>
        </p:spPr>
        <p:txBody>
          <a:bodyPr anchorCtr="0" anchor="t" bIns="45700" lIns="91425" rIns="91425" tIns="45700">
            <a:noAutofit/>
          </a:bodyPr>
          <a:lstStyle/>
          <a:p>
            <a:pPr indent="0" lvl="0" marL="0" marR="0" rtl="0" algn="ctr">
              <a:spcBef>
                <a:spcPts val="0"/>
              </a:spcBef>
              <a:buClr>
                <a:srgbClr val="888888"/>
              </a:buClr>
              <a:buSzPct val="25000"/>
              <a:buFont typeface="Arial"/>
              <a:buNone/>
            </a:pPr>
            <a:r>
              <a:rPr b="0" baseline="0" i="0" lang="en-US" sz="3200" u="none" cap="none" strike="noStrike">
                <a:solidFill>
                  <a:srgbClr val="888888"/>
                </a:solidFill>
                <a:latin typeface="Calibri"/>
                <a:ea typeface="Calibri"/>
                <a:cs typeface="Calibri"/>
                <a:sym typeface="Calibri"/>
              </a:rPr>
              <a:t>By: Audrey Holmes </a:t>
            </a:r>
          </a:p>
          <a:p>
            <a:pPr indent="0" lvl="0" marL="0" marR="0" rtl="0" algn="ctr">
              <a:spcBef>
                <a:spcPts val="640"/>
              </a:spcBef>
              <a:buClr>
                <a:srgbClr val="888888"/>
              </a:buClr>
              <a:buSzPct val="25000"/>
              <a:buFont typeface="Arial"/>
              <a:buNone/>
            </a:pPr>
            <a:r>
              <a:rPr b="0" baseline="0" i="0" lang="en-US" sz="3200" u="none" cap="none" strike="noStrike">
                <a:solidFill>
                  <a:srgbClr val="888888"/>
                </a:solidFill>
                <a:latin typeface="Calibri"/>
                <a:ea typeface="Calibri"/>
                <a:cs typeface="Calibri"/>
                <a:sym typeface="Calibri"/>
              </a:rPr>
              <a:t>Michael Marlett</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5" name="Shape 85"/>
        <p:cNvGrpSpPr/>
        <p:nvPr/>
      </p:nvGrpSpPr>
      <p:grpSpPr>
        <a:xfrm>
          <a:off x="0" y="0"/>
          <a:ext cx="0" cy="0"/>
          <a:chOff x="0" y="0"/>
          <a:chExt cx="0" cy="0"/>
        </a:xfrm>
      </p:grpSpPr>
      <p:sp>
        <p:nvSpPr>
          <p:cNvPr id="86" name="Shape 86"/>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b="0" baseline="0" i="0" lang="en-US" sz="4400" u="none" cap="none" strike="noStrike">
                <a:solidFill>
                  <a:schemeClr val="dk1"/>
                </a:solidFill>
                <a:latin typeface="Calibri"/>
                <a:ea typeface="Calibri"/>
                <a:cs typeface="Calibri"/>
                <a:sym typeface="Calibri"/>
              </a:rPr>
              <a:t>Proposition 39</a:t>
            </a:r>
          </a:p>
        </p:txBody>
      </p:sp>
      <p:sp>
        <p:nvSpPr>
          <p:cNvPr id="87" name="Shape 87"/>
          <p:cNvSpPr txBox="1"/>
          <p:nvPr>
            <p:ph idx="1" type="body"/>
          </p:nvPr>
        </p:nvSpPr>
        <p:spPr>
          <a:xfrm>
            <a:off x="457200" y="1600200"/>
            <a:ext cx="8229600" cy="4525963"/>
          </a:xfrm>
          <a:prstGeom prst="rect">
            <a:avLst/>
          </a:prstGeom>
          <a:noFill/>
          <a:ln>
            <a:noFill/>
          </a:ln>
        </p:spPr>
        <p:txBody>
          <a:bodyPr anchorCtr="0" anchor="t" bIns="45700" lIns="91425" rIns="91425" tIns="45700">
            <a:noAutofit/>
          </a:bodyPr>
          <a:lstStyle/>
          <a:p>
            <a:pPr indent="-342900" lvl="0" marL="342900" marR="0" rtl="0" algn="ctr">
              <a:spcBef>
                <a:spcPts val="0"/>
              </a:spcBef>
              <a:buClr>
                <a:schemeClr val="dk1"/>
              </a:buClr>
              <a:buSzPct val="100000"/>
              <a:buFont typeface="Arial"/>
              <a:buChar char="•"/>
            </a:pPr>
            <a:r>
              <a:rPr b="0" baseline="0" i="0" lang="en-US" sz="3200" u="none" cap="none" strike="noStrike">
                <a:solidFill>
                  <a:schemeClr val="dk1"/>
                </a:solidFill>
                <a:latin typeface="Calibri"/>
                <a:ea typeface="Calibri"/>
                <a:cs typeface="Calibri"/>
                <a:sym typeface="Calibri"/>
              </a:rPr>
              <a:t>Equal triangles which are on the same base and on the same side are also in the same parallels</a:t>
            </a:r>
          </a:p>
        </p:txBody>
      </p:sp>
      <p:pic>
        <p:nvPicPr>
          <p:cNvPr id="88" name="Shape 88"/>
          <p:cNvPicPr preferRelativeResize="0"/>
          <p:nvPr/>
        </p:nvPicPr>
        <p:blipFill rotWithShape="1">
          <a:blip r:embed="rId3">
            <a:alphaModFix/>
          </a:blip>
          <a:srcRect b="0" l="0" r="0" t="0"/>
          <a:stretch/>
        </p:blipFill>
        <p:spPr>
          <a:xfrm>
            <a:off x="3200400" y="3124200"/>
            <a:ext cx="3200399" cy="2971799"/>
          </a:xfrm>
          <a:prstGeom prst="rect">
            <a:avLst/>
          </a:prstGeom>
          <a:noFill/>
          <a:ln>
            <a:noFill/>
          </a:ln>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2" name="Shape 92"/>
        <p:cNvGrpSpPr/>
        <p:nvPr/>
      </p:nvGrpSpPr>
      <p:grpSpPr>
        <a:xfrm>
          <a:off x="0" y="0"/>
          <a:ext cx="0" cy="0"/>
          <a:chOff x="0" y="0"/>
          <a:chExt cx="0" cy="0"/>
        </a:xfrm>
      </p:grpSpPr>
      <p:sp>
        <p:nvSpPr>
          <p:cNvPr id="93" name="Shape 93"/>
          <p:cNvSpPr txBox="1"/>
          <p:nvPr>
            <p:ph type="title"/>
          </p:nvPr>
        </p:nvSpPr>
        <p:spPr>
          <a:xfrm>
            <a:off x="457200" y="274646"/>
            <a:ext cx="8229600" cy="814499"/>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b="0" baseline="0" i="0" lang="en-US" sz="4400" u="none" cap="none" strike="noStrike">
                <a:solidFill>
                  <a:schemeClr val="dk1"/>
                </a:solidFill>
                <a:latin typeface="Calibri"/>
                <a:ea typeface="Calibri"/>
                <a:cs typeface="Calibri"/>
                <a:sym typeface="Calibri"/>
              </a:rPr>
              <a:t>Proof</a:t>
            </a:r>
          </a:p>
        </p:txBody>
      </p:sp>
      <p:sp>
        <p:nvSpPr>
          <p:cNvPr id="94" name="Shape 94"/>
          <p:cNvSpPr txBox="1"/>
          <p:nvPr>
            <p:ph idx="1" type="body"/>
          </p:nvPr>
        </p:nvSpPr>
        <p:spPr>
          <a:xfrm>
            <a:off x="429450" y="1215225"/>
            <a:ext cx="3962399" cy="4526100"/>
          </a:xfrm>
          <a:prstGeom prst="rect">
            <a:avLst/>
          </a:prstGeom>
          <a:noFill/>
          <a:ln>
            <a:noFill/>
          </a:ln>
        </p:spPr>
        <p:txBody>
          <a:bodyPr anchorCtr="0" anchor="t" bIns="45700" lIns="91425" rIns="91425" tIns="45700">
            <a:noAutofit/>
          </a:bodyPr>
          <a:lstStyle/>
          <a:p>
            <a:pPr indent="-342900" lvl="0" marL="342900" marR="0" rtl="0" algn="l">
              <a:spcBef>
                <a:spcPts val="0"/>
              </a:spcBef>
              <a:buClr>
                <a:schemeClr val="dk1"/>
              </a:buClr>
              <a:buSzPct val="100000"/>
              <a:buFont typeface="Arial"/>
              <a:buChar char="•"/>
            </a:pPr>
            <a:r>
              <a:rPr b="0" baseline="0" i="0" lang="en-US" sz="3200" u="none" cap="none" strike="noStrike">
                <a:solidFill>
                  <a:schemeClr val="dk1"/>
                </a:solidFill>
                <a:latin typeface="Calibri"/>
                <a:ea typeface="Calibri"/>
                <a:cs typeface="Calibri"/>
                <a:sym typeface="Calibri"/>
              </a:rPr>
              <a:t>   ABC =    DBC</a:t>
            </a:r>
          </a:p>
          <a:p>
            <a:pPr indent="-342900" lvl="0" marL="342900" marR="0" rtl="0" algn="l">
              <a:spcBef>
                <a:spcPts val="640"/>
              </a:spcBef>
              <a:buClr>
                <a:schemeClr val="dk1"/>
              </a:buClr>
              <a:buSzPct val="100000"/>
              <a:buFont typeface="Arial"/>
              <a:buChar char="•"/>
            </a:pPr>
            <a:r>
              <a:rPr b="0" baseline="0" i="0" lang="en-US" sz="3200" u="none" cap="none" strike="noStrike">
                <a:solidFill>
                  <a:schemeClr val="dk1"/>
                </a:solidFill>
                <a:latin typeface="Calibri"/>
                <a:ea typeface="Calibri"/>
                <a:cs typeface="Calibri"/>
                <a:sym typeface="Calibri"/>
              </a:rPr>
              <a:t>Draw AD</a:t>
            </a:r>
          </a:p>
          <a:p>
            <a:pPr indent="-342900" lvl="0" marL="342900" marR="0" rtl="0" algn="l">
              <a:spcBef>
                <a:spcPts val="640"/>
              </a:spcBef>
              <a:buClr>
                <a:schemeClr val="dk1"/>
              </a:buClr>
              <a:buSzPct val="100000"/>
              <a:buFont typeface="Arial"/>
              <a:buChar char="•"/>
            </a:pPr>
            <a:r>
              <a:rPr lang="en-US"/>
              <a:t>Pick a point E on BD </a:t>
            </a:r>
            <a:r>
              <a:rPr b="0" baseline="0" i="0" lang="en-US" sz="3200" u="none" cap="none" strike="noStrike">
                <a:solidFill>
                  <a:schemeClr val="dk1"/>
                </a:solidFill>
                <a:latin typeface="Calibri"/>
                <a:ea typeface="Calibri"/>
                <a:cs typeface="Calibri"/>
                <a:sym typeface="Calibri"/>
              </a:rPr>
              <a:t>Draw AE parallel to BC</a:t>
            </a:r>
            <a:r>
              <a:rPr lang="en-US"/>
              <a:t>.</a:t>
            </a:r>
          </a:p>
          <a:p>
            <a:pPr indent="-342900" lvl="0" marL="342900" marR="0" rtl="0" algn="l">
              <a:spcBef>
                <a:spcPts val="640"/>
              </a:spcBef>
              <a:buClr>
                <a:schemeClr val="dk1"/>
              </a:buClr>
              <a:buSzPct val="100000"/>
              <a:buFont typeface="Arial"/>
              <a:buChar char="•"/>
            </a:pPr>
            <a:r>
              <a:rPr b="0" baseline="0" i="0" lang="en-US" sz="3200" u="none" cap="none" strike="noStrike">
                <a:solidFill>
                  <a:schemeClr val="dk1"/>
                </a:solidFill>
                <a:latin typeface="Calibri"/>
                <a:ea typeface="Calibri"/>
                <a:cs typeface="Calibri"/>
                <a:sym typeface="Calibri"/>
              </a:rPr>
              <a:t>Draw EC</a:t>
            </a:r>
          </a:p>
          <a:p>
            <a:pPr indent="-342900" lvl="0" marL="342900" marR="0" rtl="0" algn="l">
              <a:spcBef>
                <a:spcPts val="640"/>
              </a:spcBef>
              <a:buClr>
                <a:schemeClr val="dk1"/>
              </a:buClr>
              <a:buSzPct val="100000"/>
              <a:buFont typeface="Arial"/>
              <a:buChar char="•"/>
            </a:pPr>
            <a:r>
              <a:rPr b="0" baseline="0" i="0" lang="en-US" sz="3200" u="none" cap="none" strike="noStrike">
                <a:solidFill>
                  <a:schemeClr val="dk1"/>
                </a:solidFill>
                <a:latin typeface="Calibri"/>
                <a:ea typeface="Calibri"/>
                <a:cs typeface="Calibri"/>
                <a:sym typeface="Calibri"/>
              </a:rPr>
              <a:t>   ABC =     EBC</a:t>
            </a:r>
          </a:p>
        </p:txBody>
      </p:sp>
      <p:sp>
        <p:nvSpPr>
          <p:cNvPr id="95" name="Shape 95"/>
          <p:cNvSpPr/>
          <p:nvPr/>
        </p:nvSpPr>
        <p:spPr>
          <a:xfrm>
            <a:off x="838200" y="1447800"/>
            <a:ext cx="228600" cy="228600"/>
          </a:xfrm>
          <a:prstGeom prst="triangle">
            <a:avLst>
              <a:gd fmla="val 50000" name="adj"/>
            </a:avLst>
          </a:prstGeom>
          <a:solidFill>
            <a:schemeClr val="accent1"/>
          </a:solidFill>
          <a:ln cap="flat" cmpd="sng" w="25400">
            <a:solidFill>
              <a:srgbClr val="395E89"/>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pic>
        <p:nvPicPr>
          <p:cNvPr id="96" name="Shape 96"/>
          <p:cNvPicPr preferRelativeResize="0"/>
          <p:nvPr/>
        </p:nvPicPr>
        <p:blipFill rotWithShape="1">
          <a:blip r:embed="rId3">
            <a:alphaModFix/>
          </a:blip>
          <a:srcRect b="0" l="0" r="0" t="0"/>
          <a:stretch/>
        </p:blipFill>
        <p:spPr>
          <a:xfrm>
            <a:off x="2209800" y="1427163"/>
            <a:ext cx="255599" cy="249299"/>
          </a:xfrm>
          <a:prstGeom prst="rect">
            <a:avLst/>
          </a:prstGeom>
          <a:noFill/>
          <a:ln>
            <a:noFill/>
          </a:ln>
        </p:spPr>
      </p:pic>
      <p:sp>
        <p:nvSpPr>
          <p:cNvPr id="97" name="Shape 97"/>
          <p:cNvSpPr txBox="1"/>
          <p:nvPr/>
        </p:nvSpPr>
        <p:spPr>
          <a:xfrm>
            <a:off x="5373700" y="1215225"/>
            <a:ext cx="3313200" cy="3663299"/>
          </a:xfrm>
          <a:prstGeom prst="rect">
            <a:avLst/>
          </a:prstGeom>
          <a:noFill/>
          <a:ln>
            <a:noFill/>
          </a:ln>
        </p:spPr>
        <p:txBody>
          <a:bodyPr anchorCtr="0" anchor="t" bIns="45700" lIns="91425" rIns="91425" tIns="45700">
            <a:noAutofit/>
          </a:bodyPr>
          <a:lstStyle/>
          <a:p>
            <a:pPr indent="-457200" lvl="0" marL="457200" marR="0" rtl="0" algn="l">
              <a:spcBef>
                <a:spcPts val="0"/>
              </a:spcBef>
              <a:buClr>
                <a:schemeClr val="dk1"/>
              </a:buClr>
              <a:buSzPct val="100000"/>
              <a:buFont typeface="Arial"/>
              <a:buChar char="•"/>
            </a:pPr>
            <a:r>
              <a:rPr b="0" baseline="0" i="0" lang="en-US" sz="3200" u="none" cap="none" strike="noStrike">
                <a:solidFill>
                  <a:schemeClr val="dk1"/>
                </a:solidFill>
                <a:latin typeface="Calibri"/>
                <a:ea typeface="Calibri"/>
                <a:cs typeface="Calibri"/>
                <a:sym typeface="Calibri"/>
              </a:rPr>
              <a:t>Given</a:t>
            </a:r>
          </a:p>
          <a:p>
            <a:pPr indent="-457200" lvl="0" marL="457200" marR="0" rtl="0" algn="l">
              <a:spcBef>
                <a:spcPts val="0"/>
              </a:spcBef>
              <a:buClr>
                <a:schemeClr val="dk1"/>
              </a:buClr>
              <a:buSzPct val="100000"/>
              <a:buFont typeface="Arial"/>
              <a:buChar char="•"/>
            </a:pPr>
            <a:r>
              <a:rPr b="0" baseline="0" i="0" lang="en-US" sz="3200" u="none" cap="none" strike="noStrike">
                <a:solidFill>
                  <a:schemeClr val="dk1"/>
                </a:solidFill>
                <a:latin typeface="Calibri"/>
                <a:ea typeface="Calibri"/>
                <a:cs typeface="Calibri"/>
                <a:sym typeface="Calibri"/>
              </a:rPr>
              <a:t>Postulate 1</a:t>
            </a:r>
          </a:p>
          <a:p>
            <a:pPr lvl="0" marR="0" rtl="0" algn="l">
              <a:spcBef>
                <a:spcPts val="0"/>
              </a:spcBef>
              <a:buNone/>
            </a:pPr>
            <a:r>
              <a:t/>
            </a:r>
            <a:endParaRPr sz="3200">
              <a:solidFill>
                <a:schemeClr val="dk1"/>
              </a:solidFill>
              <a:latin typeface="Calibri"/>
              <a:ea typeface="Calibri"/>
              <a:cs typeface="Calibri"/>
              <a:sym typeface="Calibri"/>
            </a:endParaRPr>
          </a:p>
          <a:p>
            <a:pPr indent="-457200" lvl="0" marL="457200" marR="0" rtl="0" algn="l">
              <a:spcBef>
                <a:spcPts val="0"/>
              </a:spcBef>
              <a:buClr>
                <a:schemeClr val="dk1"/>
              </a:buClr>
              <a:buSzPct val="100000"/>
              <a:buFont typeface="Arial"/>
              <a:buChar char="•"/>
            </a:pPr>
            <a:r>
              <a:rPr b="0" baseline="0" i="0" lang="en-US" sz="3200" u="none" cap="none" strike="noStrike">
                <a:solidFill>
                  <a:schemeClr val="dk1"/>
                </a:solidFill>
                <a:latin typeface="Calibri"/>
                <a:ea typeface="Calibri"/>
                <a:cs typeface="Calibri"/>
                <a:sym typeface="Calibri"/>
              </a:rPr>
              <a:t>Proposition 31</a:t>
            </a:r>
          </a:p>
          <a:p>
            <a:pPr indent="0" lvl="0" marL="0" marR="0" rtl="0" algn="l">
              <a:spcBef>
                <a:spcPts val="0"/>
              </a:spcBef>
              <a:buClr>
                <a:schemeClr val="dk1"/>
              </a:buClr>
              <a:buFont typeface="Arial"/>
              <a:buNone/>
            </a:pPr>
            <a:r>
              <a:t/>
            </a:r>
            <a:endParaRPr sz="3200">
              <a:solidFill>
                <a:schemeClr val="dk1"/>
              </a:solidFill>
              <a:latin typeface="Calibri"/>
              <a:ea typeface="Calibri"/>
              <a:cs typeface="Calibri"/>
              <a:sym typeface="Calibri"/>
            </a:endParaRPr>
          </a:p>
          <a:p>
            <a:pPr indent="-457200" lvl="0" marL="457200" marR="0" rtl="0" algn="l">
              <a:spcBef>
                <a:spcPts val="0"/>
              </a:spcBef>
              <a:buClr>
                <a:schemeClr val="dk1"/>
              </a:buClr>
              <a:buSzPct val="100000"/>
              <a:buFont typeface="Arial"/>
              <a:buChar char="•"/>
            </a:pPr>
            <a:r>
              <a:rPr b="0" baseline="0" i="0" lang="en-US" sz="3200" u="none" cap="none" strike="noStrike">
                <a:solidFill>
                  <a:schemeClr val="dk1"/>
                </a:solidFill>
                <a:latin typeface="Calibri"/>
                <a:ea typeface="Calibri"/>
                <a:cs typeface="Calibri"/>
                <a:sym typeface="Calibri"/>
              </a:rPr>
              <a:t>Postulate 1</a:t>
            </a:r>
          </a:p>
          <a:p>
            <a:pPr indent="-254000" lvl="0" marL="457200" marR="0" rtl="0" algn="l">
              <a:spcBef>
                <a:spcPts val="0"/>
              </a:spcBef>
              <a:buClr>
                <a:schemeClr val="dk1"/>
              </a:buClr>
              <a:buFont typeface="Arial"/>
              <a:buNone/>
            </a:pPr>
            <a:r>
              <a:t/>
            </a:r>
            <a:endParaRPr b="0" baseline="0" i="0" sz="3200" u="none" cap="none" strike="noStrike">
              <a:solidFill>
                <a:schemeClr val="dk1"/>
              </a:solidFill>
              <a:latin typeface="Calibri"/>
              <a:ea typeface="Calibri"/>
              <a:cs typeface="Calibri"/>
              <a:sym typeface="Calibri"/>
            </a:endParaRPr>
          </a:p>
          <a:p>
            <a:pPr indent="-457200" lvl="0" marL="457200" marR="0" rtl="0" algn="l">
              <a:spcBef>
                <a:spcPts val="0"/>
              </a:spcBef>
              <a:buClr>
                <a:schemeClr val="dk1"/>
              </a:buClr>
              <a:buSzPct val="100000"/>
              <a:buFont typeface="Arial"/>
              <a:buChar char="•"/>
            </a:pPr>
            <a:r>
              <a:rPr b="0" baseline="0" i="0" lang="en-US" sz="3200" u="none" cap="none" strike="noStrike">
                <a:solidFill>
                  <a:schemeClr val="dk1"/>
                </a:solidFill>
                <a:latin typeface="Calibri"/>
                <a:ea typeface="Calibri"/>
                <a:cs typeface="Calibri"/>
                <a:sym typeface="Calibri"/>
              </a:rPr>
              <a:t>Proposition 37</a:t>
            </a:r>
          </a:p>
        </p:txBody>
      </p:sp>
      <p:cxnSp>
        <p:nvCxnSpPr>
          <p:cNvPr id="98" name="Shape 98"/>
          <p:cNvCxnSpPr/>
          <p:nvPr/>
        </p:nvCxnSpPr>
        <p:spPr>
          <a:xfrm>
            <a:off x="1920240" y="1914727"/>
            <a:ext cx="365699" cy="0"/>
          </a:xfrm>
          <a:prstGeom prst="straightConnector1">
            <a:avLst/>
          </a:prstGeom>
          <a:noFill/>
          <a:ln cap="flat" cmpd="sng" w="25400">
            <a:solidFill>
              <a:schemeClr val="dk1"/>
            </a:solidFill>
            <a:prstDash val="solid"/>
            <a:round/>
            <a:headEnd len="med" w="med" type="none"/>
            <a:tailEnd len="med" w="med" type="none"/>
          </a:ln>
        </p:spPr>
      </p:cxnSp>
      <p:cxnSp>
        <p:nvCxnSpPr>
          <p:cNvPr id="99" name="Shape 99"/>
          <p:cNvCxnSpPr/>
          <p:nvPr/>
        </p:nvCxnSpPr>
        <p:spPr>
          <a:xfrm>
            <a:off x="3657600" y="2438400"/>
            <a:ext cx="457200" cy="0"/>
          </a:xfrm>
          <a:prstGeom prst="straightConnector1">
            <a:avLst/>
          </a:prstGeom>
          <a:noFill/>
          <a:ln cap="flat" cmpd="sng" w="25400">
            <a:solidFill>
              <a:schemeClr val="dk1"/>
            </a:solidFill>
            <a:prstDash val="solid"/>
            <a:round/>
            <a:headEnd len="med" w="med" type="none"/>
            <a:tailEnd len="med" w="med" type="none"/>
          </a:ln>
        </p:spPr>
      </p:cxnSp>
      <p:cxnSp>
        <p:nvCxnSpPr>
          <p:cNvPr id="100" name="Shape 100"/>
          <p:cNvCxnSpPr/>
          <p:nvPr/>
        </p:nvCxnSpPr>
        <p:spPr>
          <a:xfrm>
            <a:off x="1905000" y="2971800"/>
            <a:ext cx="365699" cy="0"/>
          </a:xfrm>
          <a:prstGeom prst="straightConnector1">
            <a:avLst/>
          </a:prstGeom>
          <a:noFill/>
          <a:ln cap="flat" cmpd="sng" w="25400">
            <a:solidFill>
              <a:schemeClr val="dk1"/>
            </a:solidFill>
            <a:prstDash val="solid"/>
            <a:round/>
            <a:headEnd len="med" w="med" type="none"/>
            <a:tailEnd len="med" w="med" type="none"/>
          </a:ln>
        </p:spPr>
      </p:cxnSp>
      <p:cxnSp>
        <p:nvCxnSpPr>
          <p:cNvPr id="101" name="Shape 101"/>
          <p:cNvCxnSpPr/>
          <p:nvPr/>
        </p:nvCxnSpPr>
        <p:spPr>
          <a:xfrm>
            <a:off x="838200" y="3429000"/>
            <a:ext cx="457200" cy="0"/>
          </a:xfrm>
          <a:prstGeom prst="straightConnector1">
            <a:avLst/>
          </a:prstGeom>
          <a:noFill/>
          <a:ln cap="flat" cmpd="sng" w="25400">
            <a:solidFill>
              <a:schemeClr val="dk1"/>
            </a:solidFill>
            <a:prstDash val="solid"/>
            <a:round/>
            <a:headEnd len="med" w="med" type="none"/>
            <a:tailEnd len="med" w="med" type="none"/>
          </a:ln>
        </p:spPr>
      </p:cxnSp>
      <p:sp>
        <p:nvSpPr>
          <p:cNvPr id="102" name="Shape 102"/>
          <p:cNvSpPr/>
          <p:nvPr/>
        </p:nvSpPr>
        <p:spPr>
          <a:xfrm>
            <a:off x="838200" y="4648200"/>
            <a:ext cx="228600" cy="228600"/>
          </a:xfrm>
          <a:prstGeom prst="triangle">
            <a:avLst>
              <a:gd fmla="val 50000" name="adj"/>
            </a:avLst>
          </a:prstGeom>
          <a:solidFill>
            <a:schemeClr val="accent1"/>
          </a:solidFill>
          <a:ln cap="flat" cmpd="sng" w="25400">
            <a:solidFill>
              <a:srgbClr val="395E89"/>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Calibri"/>
              <a:ea typeface="Calibri"/>
              <a:cs typeface="Calibri"/>
              <a:sym typeface="Calibri"/>
            </a:endParaRPr>
          </a:p>
        </p:txBody>
      </p:sp>
      <p:pic>
        <p:nvPicPr>
          <p:cNvPr id="103" name="Shape 103"/>
          <p:cNvPicPr preferRelativeResize="0"/>
          <p:nvPr/>
        </p:nvPicPr>
        <p:blipFill rotWithShape="1">
          <a:blip r:embed="rId4">
            <a:alphaModFix/>
          </a:blip>
          <a:srcRect b="0" l="0" r="0" t="0"/>
          <a:stretch/>
        </p:blipFill>
        <p:spPr>
          <a:xfrm>
            <a:off x="2286000" y="4627562"/>
            <a:ext cx="249299" cy="249299"/>
          </a:xfrm>
          <a:prstGeom prst="rect">
            <a:avLst/>
          </a:prstGeom>
          <a:noFill/>
          <a:ln>
            <a:noFill/>
          </a:ln>
        </p:spPr>
      </p:pic>
      <p:sp>
        <p:nvSpPr>
          <p:cNvPr id="104" name="Shape 104"/>
          <p:cNvSpPr txBox="1"/>
          <p:nvPr/>
        </p:nvSpPr>
        <p:spPr>
          <a:xfrm>
            <a:off x="2120725" y="5029200"/>
            <a:ext cx="4737300" cy="523200"/>
          </a:xfrm>
          <a:prstGeom prst="rect">
            <a:avLst/>
          </a:prstGeom>
          <a:noFill/>
          <a:ln>
            <a:noFill/>
          </a:ln>
        </p:spPr>
        <p:txBody>
          <a:bodyPr anchorCtr="0" anchor="t" bIns="45700" lIns="91425" rIns="91425" tIns="45700">
            <a:noAutofit/>
          </a:bodyPr>
          <a:lstStyle/>
          <a:p>
            <a:pPr indent="0" lvl="0" marL="0" marR="0" rtl="0" algn="ctr">
              <a:spcBef>
                <a:spcPts val="0"/>
              </a:spcBef>
              <a:buSzPct val="25000"/>
              <a:buNone/>
            </a:pPr>
            <a:r>
              <a:rPr b="0" baseline="0" i="0" lang="en-US" sz="2800" u="none" cap="none" strike="noStrike">
                <a:solidFill>
                  <a:schemeClr val="dk1"/>
                </a:solidFill>
                <a:latin typeface="Calibri"/>
                <a:ea typeface="Calibri"/>
                <a:cs typeface="Calibri"/>
                <a:sym typeface="Calibri"/>
              </a:rPr>
              <a:t>CONTRADICTION</a:t>
            </a:r>
          </a:p>
        </p:txBody>
      </p:sp>
      <p:sp>
        <p:nvSpPr>
          <p:cNvPr id="105" name="Shape 105"/>
          <p:cNvSpPr txBox="1"/>
          <p:nvPr/>
        </p:nvSpPr>
        <p:spPr>
          <a:xfrm>
            <a:off x="609600" y="5552419"/>
            <a:ext cx="7848599" cy="923329"/>
          </a:xfrm>
          <a:prstGeom prst="rect">
            <a:avLst/>
          </a:prstGeom>
          <a:noFill/>
          <a:ln>
            <a:noFill/>
          </a:ln>
        </p:spPr>
        <p:txBody>
          <a:bodyPr anchorCtr="0" anchor="t" bIns="45700" lIns="91425" rIns="91425" tIns="45700">
            <a:noAutofit/>
          </a:bodyPr>
          <a:lstStyle/>
          <a:p>
            <a:pPr indent="0" lvl="0" marL="0" marR="0" rtl="0" algn="ctr">
              <a:spcBef>
                <a:spcPts val="0"/>
              </a:spcBef>
              <a:buSzPct val="25000"/>
              <a:buNone/>
            </a:pPr>
            <a:r>
              <a:rPr b="0" baseline="0" i="0" lang="en-US" sz="1800" u="none" cap="none" strike="noStrike">
                <a:solidFill>
                  <a:schemeClr val="dk1"/>
                </a:solidFill>
                <a:latin typeface="Calibri"/>
                <a:ea typeface="Calibri"/>
                <a:cs typeface="Calibri"/>
                <a:sym typeface="Calibri"/>
              </a:rPr>
              <a:t>If    ABC =    EBC,  then    EBC would have to be equal to      DBC, which goes against Common Notion 1. Therefore, AE is not parallel to BC. Similarly, we can prove that neither is any other line except AD, therefore AD is parallel to BC.</a:t>
            </a:r>
          </a:p>
        </p:txBody>
      </p:sp>
      <p:pic>
        <p:nvPicPr>
          <p:cNvPr id="106" name="Shape 106"/>
          <p:cNvPicPr preferRelativeResize="0"/>
          <p:nvPr/>
        </p:nvPicPr>
        <p:blipFill rotWithShape="1">
          <a:blip r:embed="rId4">
            <a:alphaModFix/>
          </a:blip>
          <a:srcRect b="0" l="0" r="0" t="0"/>
          <a:stretch/>
        </p:blipFill>
        <p:spPr>
          <a:xfrm>
            <a:off x="1600200" y="5638800"/>
            <a:ext cx="161925" cy="161925"/>
          </a:xfrm>
          <a:prstGeom prst="rect">
            <a:avLst/>
          </a:prstGeom>
          <a:noFill/>
          <a:ln>
            <a:noFill/>
          </a:ln>
        </p:spPr>
      </p:pic>
      <p:pic>
        <p:nvPicPr>
          <p:cNvPr id="107" name="Shape 107"/>
          <p:cNvPicPr preferRelativeResize="0"/>
          <p:nvPr/>
        </p:nvPicPr>
        <p:blipFill rotWithShape="1">
          <a:blip r:embed="rId4">
            <a:alphaModFix/>
          </a:blip>
          <a:srcRect b="0" l="0" r="0" t="0"/>
          <a:stretch/>
        </p:blipFill>
        <p:spPr>
          <a:xfrm>
            <a:off x="838200" y="5638800"/>
            <a:ext cx="161925" cy="161925"/>
          </a:xfrm>
          <a:prstGeom prst="rect">
            <a:avLst/>
          </a:prstGeom>
          <a:noFill/>
          <a:ln>
            <a:noFill/>
          </a:ln>
        </p:spPr>
      </p:pic>
      <p:pic>
        <p:nvPicPr>
          <p:cNvPr id="108" name="Shape 108"/>
          <p:cNvPicPr preferRelativeResize="0"/>
          <p:nvPr/>
        </p:nvPicPr>
        <p:blipFill rotWithShape="1">
          <a:blip r:embed="rId5">
            <a:alphaModFix/>
          </a:blip>
          <a:srcRect b="0" l="0" r="0" t="0"/>
          <a:stretch/>
        </p:blipFill>
        <p:spPr>
          <a:xfrm>
            <a:off x="2743200" y="5638800"/>
            <a:ext cx="158750" cy="165100"/>
          </a:xfrm>
          <a:prstGeom prst="rect">
            <a:avLst/>
          </a:prstGeom>
          <a:noFill/>
          <a:ln>
            <a:noFill/>
          </a:ln>
        </p:spPr>
      </p:pic>
      <p:pic>
        <p:nvPicPr>
          <p:cNvPr id="109" name="Shape 109"/>
          <p:cNvPicPr preferRelativeResize="0"/>
          <p:nvPr/>
        </p:nvPicPr>
        <p:blipFill rotWithShape="1">
          <a:blip r:embed="rId5">
            <a:alphaModFix/>
          </a:blip>
          <a:srcRect b="0" l="0" r="0" t="0"/>
          <a:stretch/>
        </p:blipFill>
        <p:spPr>
          <a:xfrm>
            <a:off x="5937250" y="5638800"/>
            <a:ext cx="158750" cy="165100"/>
          </a:xfrm>
          <a:prstGeom prst="rect">
            <a:avLst/>
          </a:prstGeom>
          <a:noFill/>
          <a:ln>
            <a:noFill/>
          </a:ln>
        </p:spPr>
      </p:pic>
      <p:cxnSp>
        <p:nvCxnSpPr>
          <p:cNvPr id="110" name="Shape 110"/>
          <p:cNvCxnSpPr/>
          <p:nvPr/>
        </p:nvCxnSpPr>
        <p:spPr>
          <a:xfrm>
            <a:off x="5410200" y="5867400"/>
            <a:ext cx="228600" cy="0"/>
          </a:xfrm>
          <a:prstGeom prst="straightConnector1">
            <a:avLst/>
          </a:prstGeom>
          <a:noFill/>
          <a:ln cap="flat" cmpd="sng" w="9525">
            <a:solidFill>
              <a:srgbClr val="4A7DBA"/>
            </a:solidFill>
            <a:prstDash val="solid"/>
            <a:round/>
            <a:headEnd len="med" w="med" type="none"/>
            <a:tailEnd len="med" w="med" type="none"/>
          </a:ln>
        </p:spPr>
      </p:cxnSp>
      <p:pic>
        <p:nvPicPr>
          <p:cNvPr id="111" name="Shape 111"/>
          <p:cNvPicPr preferRelativeResize="0"/>
          <p:nvPr/>
        </p:nvPicPr>
        <p:blipFill rotWithShape="1">
          <a:blip r:embed="rId6">
            <a:alphaModFix/>
          </a:blip>
          <a:srcRect b="0" l="0" r="0" t="0"/>
          <a:stretch/>
        </p:blipFill>
        <p:spPr>
          <a:xfrm>
            <a:off x="4492625" y="6159500"/>
            <a:ext cx="231775" cy="12699"/>
          </a:xfrm>
          <a:prstGeom prst="rect">
            <a:avLst/>
          </a:prstGeom>
          <a:noFill/>
          <a:ln>
            <a:noFill/>
          </a:ln>
        </p:spPr>
      </p:pic>
      <p:pic>
        <p:nvPicPr>
          <p:cNvPr id="112" name="Shape 112"/>
          <p:cNvPicPr preferRelativeResize="0"/>
          <p:nvPr/>
        </p:nvPicPr>
        <p:blipFill rotWithShape="1">
          <a:blip r:embed="rId6">
            <a:alphaModFix/>
          </a:blip>
          <a:srcRect b="0" l="0" r="0" t="0"/>
          <a:stretch/>
        </p:blipFill>
        <p:spPr>
          <a:xfrm>
            <a:off x="3581400" y="5867400"/>
            <a:ext cx="231775" cy="12699"/>
          </a:xfrm>
          <a:prstGeom prst="rect">
            <a:avLst/>
          </a:prstGeom>
          <a:noFill/>
          <a:ln>
            <a:noFill/>
          </a:ln>
        </p:spPr>
      </p:pic>
      <p:cxnSp>
        <p:nvCxnSpPr>
          <p:cNvPr id="113" name="Shape 113"/>
          <p:cNvCxnSpPr/>
          <p:nvPr/>
        </p:nvCxnSpPr>
        <p:spPr>
          <a:xfrm>
            <a:off x="5791200" y="6172200"/>
            <a:ext cx="228600" cy="0"/>
          </a:xfrm>
          <a:prstGeom prst="straightConnector1">
            <a:avLst/>
          </a:prstGeom>
          <a:noFill/>
          <a:ln cap="flat" cmpd="sng" w="9525">
            <a:solidFill>
              <a:srgbClr val="4A7DBA"/>
            </a:solidFill>
            <a:prstDash val="solid"/>
            <a:round/>
            <a:headEnd len="med" w="med" type="none"/>
            <a:tailEnd len="med" w="med" type="none"/>
          </a:ln>
        </p:spPr>
      </p:cxnSp>
      <p:pic>
        <p:nvPicPr>
          <p:cNvPr id="114" name="Shape 114"/>
          <p:cNvPicPr preferRelativeResize="0"/>
          <p:nvPr/>
        </p:nvPicPr>
        <p:blipFill rotWithShape="1">
          <a:blip r:embed="rId6">
            <a:alphaModFix/>
          </a:blip>
          <a:srcRect b="0" l="0" r="0" t="0"/>
          <a:stretch/>
        </p:blipFill>
        <p:spPr>
          <a:xfrm>
            <a:off x="7239000" y="6172200"/>
            <a:ext cx="231775" cy="12699"/>
          </a:xfrm>
          <a:prstGeom prst="rect">
            <a:avLst/>
          </a:prstGeom>
          <a:noFill/>
          <a:ln>
            <a:noFill/>
          </a:ln>
        </p:spPr>
      </p:pic>
      <p:cxnSp>
        <p:nvCxnSpPr>
          <p:cNvPr id="115" name="Shape 115"/>
          <p:cNvCxnSpPr/>
          <p:nvPr/>
        </p:nvCxnSpPr>
        <p:spPr>
          <a:xfrm>
            <a:off x="1828800" y="4038600"/>
            <a:ext cx="457200" cy="0"/>
          </a:xfrm>
          <a:prstGeom prst="straightConnector1">
            <a:avLst/>
          </a:prstGeom>
          <a:noFill/>
          <a:ln cap="flat" cmpd="sng" w="25400">
            <a:solidFill>
              <a:schemeClr val="dk1"/>
            </a:solidFill>
            <a:prstDash val="solid"/>
            <a:round/>
            <a:headEnd len="med" w="med" type="none"/>
            <a:tailEnd len="med" w="med" type="none"/>
          </a:ln>
        </p:spPr>
      </p:cxn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9" name="Shape 119"/>
        <p:cNvGrpSpPr/>
        <p:nvPr/>
      </p:nvGrpSpPr>
      <p:grpSpPr>
        <a:xfrm>
          <a:off x="0" y="0"/>
          <a:ext cx="0" cy="0"/>
          <a:chOff x="0" y="0"/>
          <a:chExt cx="0" cy="0"/>
        </a:xfrm>
      </p:grpSpPr>
      <p:sp>
        <p:nvSpPr>
          <p:cNvPr id="120" name="Shape 120"/>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b="0" baseline="0" i="0" lang="en-US" sz="4400" u="none" cap="none" strike="noStrike">
                <a:solidFill>
                  <a:schemeClr val="dk1"/>
                </a:solidFill>
                <a:latin typeface="Calibri"/>
                <a:ea typeface="Calibri"/>
                <a:cs typeface="Calibri"/>
                <a:sym typeface="Calibri"/>
              </a:rPr>
              <a:t>Proposition 40</a:t>
            </a:r>
          </a:p>
        </p:txBody>
      </p:sp>
      <p:sp>
        <p:nvSpPr>
          <p:cNvPr id="121" name="Shape 121"/>
          <p:cNvSpPr txBox="1"/>
          <p:nvPr>
            <p:ph idx="1" type="body"/>
          </p:nvPr>
        </p:nvSpPr>
        <p:spPr>
          <a:xfrm>
            <a:off x="457200" y="1600200"/>
            <a:ext cx="8229600" cy="4525963"/>
          </a:xfrm>
          <a:prstGeom prst="rect">
            <a:avLst/>
          </a:prstGeom>
          <a:noFill/>
          <a:ln>
            <a:noFill/>
          </a:ln>
        </p:spPr>
        <p:txBody>
          <a:bodyPr anchorCtr="0" anchor="t" bIns="45700" lIns="91425" rIns="91425" tIns="45700">
            <a:noAutofit/>
          </a:bodyPr>
          <a:lstStyle/>
          <a:p>
            <a:pPr indent="-342900" lvl="0" marL="342900" marR="0" rtl="0" algn="l">
              <a:spcBef>
                <a:spcPts val="0"/>
              </a:spcBef>
              <a:buClr>
                <a:schemeClr val="dk1"/>
              </a:buClr>
              <a:buSzPct val="100000"/>
              <a:buFont typeface="Arial"/>
              <a:buChar char="•"/>
            </a:pPr>
            <a:r>
              <a:rPr b="0" baseline="0" i="0" lang="en-US" sz="3200" u="none" cap="none" strike="noStrike">
                <a:solidFill>
                  <a:schemeClr val="dk1"/>
                </a:solidFill>
                <a:latin typeface="Calibri"/>
                <a:ea typeface="Calibri"/>
                <a:cs typeface="Calibri"/>
                <a:sym typeface="Calibri"/>
              </a:rPr>
              <a:t>Equal triangles which are on equal bases and on the same side are also in the same parallels</a:t>
            </a:r>
          </a:p>
          <a:p>
            <a:pPr indent="-342900" lvl="0" marL="342900" marR="0" rtl="0" algn="l">
              <a:spcBef>
                <a:spcPts val="640"/>
              </a:spcBef>
              <a:buClr>
                <a:schemeClr val="dk1"/>
              </a:buClr>
              <a:buSzPct val="100000"/>
              <a:buFont typeface="Arial"/>
              <a:buChar char="•"/>
            </a:pPr>
            <a:r>
              <a:rPr b="0" baseline="0" i="0" lang="en-US" sz="3200" u="none" cap="none" strike="noStrike">
                <a:solidFill>
                  <a:schemeClr val="dk1"/>
                </a:solidFill>
                <a:latin typeface="Calibri"/>
                <a:ea typeface="Calibri"/>
                <a:cs typeface="Calibri"/>
                <a:sym typeface="Calibri"/>
              </a:rPr>
              <a:t>The significance of 39 is that the areas are equal. Similarly, 40 is another case of equal areas, except that the triangles do not share a base</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