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46920-C5FF-6B4F-B776-D174D9D7F4E0}" type="datetimeFigureOut">
              <a:rPr lang="en-US" smtClean="0"/>
              <a:t>9/30/12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0A435-1DAC-7B47-8B8B-55FD38A6C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0A435-1DAC-7B47-8B8B-55FD38A6C6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1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5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9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0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3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1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0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504A-4FD9-1B49-AB03-2F357F4181A7}" type="datetimeFigureOut">
              <a:rPr lang="en-US" smtClean="0"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153D-5735-EF41-87B1-EC7AE677C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11000"/>
          <a:stretch/>
        </p:blipFill>
        <p:spPr>
          <a:xfrm>
            <a:off x="0" y="0"/>
            <a:ext cx="916028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603" y="772702"/>
            <a:ext cx="7810500" cy="55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789328" y="1667770"/>
            <a:ext cx="7442200" cy="78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461" y="2673952"/>
            <a:ext cx="8724900" cy="115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13432" y="5966092"/>
            <a:ext cx="6610858" cy="71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0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Biased towards larger states</a:t>
            </a:r>
          </a:p>
          <a:p>
            <a:r>
              <a:rPr lang="en-US" dirty="0" smtClean="0"/>
              <a:t>The larger the state, the more stations it has</a:t>
            </a:r>
          </a:p>
          <a:p>
            <a:r>
              <a:rPr lang="en-US" dirty="0" smtClean="0"/>
              <a:t>The more stations it has, the more opportunities it has to break records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 Texas= 232 stations</a:t>
            </a:r>
          </a:p>
          <a:p>
            <a:r>
              <a:rPr lang="en-US" dirty="0" smtClean="0"/>
              <a:t> Rhode Island= 1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3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per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Much better measurement than number of records</a:t>
            </a:r>
          </a:p>
          <a:p>
            <a:r>
              <a:rPr lang="en-US" dirty="0" smtClean="0"/>
              <a:t>Gives the average number of records broken per station</a:t>
            </a:r>
          </a:p>
          <a:p>
            <a:r>
              <a:rPr lang="en-US" dirty="0" smtClean="0"/>
              <a:t>Midwest Average: 16 records per station</a:t>
            </a:r>
          </a:p>
          <a:p>
            <a:pPr lvl="1"/>
            <a:r>
              <a:rPr lang="en-US" dirty="0" smtClean="0"/>
              <a:t>New high temperature set every two weeks from January to August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Although better than just the number of records, it does not account for how long the station has been running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06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6326"/>
            <a:ext cx="8229600" cy="5409838"/>
          </a:xfrm>
        </p:spPr>
        <p:txBody>
          <a:bodyPr/>
          <a:lstStyle/>
          <a:p>
            <a:r>
              <a:rPr lang="en-US" dirty="0" smtClean="0"/>
              <a:t>The longer a station is running, the less likely it is to break records since the temperatures are getting higher and higher</a:t>
            </a:r>
          </a:p>
          <a:p>
            <a:r>
              <a:rPr lang="en-US" dirty="0" smtClean="0"/>
              <a:t>The probability of breaking a record can be expressed as 1/n where n=the number of years a station was running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35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Observed Average vs. 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records expected to be broken (probability) is expressed as </a:t>
            </a:r>
            <a:r>
              <a:rPr lang="en-US" dirty="0" err="1" smtClean="0"/>
              <a:t>c/n</a:t>
            </a:r>
            <a:r>
              <a:rPr lang="en-US" dirty="0" smtClean="0"/>
              <a:t> where c=the number of days passed in 2012 </a:t>
            </a:r>
          </a:p>
          <a:p>
            <a:r>
              <a:rPr lang="en-US" dirty="0" smtClean="0"/>
              <a:t>When all of the values from each station in a given state are added together on a given day, you get the number of records expected to be broken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4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1446"/>
            <a:ext cx="8229600" cy="5344717"/>
          </a:xfrm>
        </p:spPr>
        <p:txBody>
          <a:bodyPr/>
          <a:lstStyle/>
          <a:p>
            <a:r>
              <a:rPr lang="en-US" dirty="0" smtClean="0"/>
              <a:t>When compared to the actual number of records broken, the actual number was a lot greater than the expected</a:t>
            </a:r>
          </a:p>
          <a:p>
            <a:pPr lvl="1"/>
            <a:r>
              <a:rPr lang="en-US" dirty="0" smtClean="0"/>
              <a:t>The Midwestern states were the hottest</a:t>
            </a:r>
          </a:p>
          <a:p>
            <a:pPr lvl="1"/>
            <a:r>
              <a:rPr lang="en-US" dirty="0" smtClean="0"/>
              <a:t>Summer 2012 was clearly much hotter than usual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5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High’s vs. Record Low’s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theory, an unchanging climate should have a 1:1 ratio of record high’s to record low’s </a:t>
            </a:r>
          </a:p>
          <a:p>
            <a:pPr lvl="1"/>
            <a:r>
              <a:rPr lang="en-US" dirty="0" smtClean="0"/>
              <a:t>A shorter time period could cause this ratio to vary in either direction</a:t>
            </a:r>
          </a:p>
          <a:p>
            <a:r>
              <a:rPr lang="en-US" dirty="0" smtClean="0"/>
              <a:t>When the high’s and lows are compared in 2012, there is an extreme amount of high’s over low’s </a:t>
            </a:r>
          </a:p>
          <a:p>
            <a:pPr lvl="1"/>
            <a:r>
              <a:rPr lang="en-US" dirty="0" smtClean="0"/>
              <a:t>25 states had at least 10x more record high’s than low’s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-11000" r="11000"/>
          <a:stretch/>
        </p:blipFill>
        <p:spPr>
          <a:xfrm>
            <a:off x="-1130157" y="-2"/>
            <a:ext cx="1027415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013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Conclusion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28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315</Words>
  <Application>Microsoft Macintosh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Number of Records</vt:lpstr>
      <vt:lpstr>Records per Station</vt:lpstr>
      <vt:lpstr>PowerPoint Presentation</vt:lpstr>
      <vt:lpstr>Observed Average vs. Expected</vt:lpstr>
      <vt:lpstr>PowerPoint Presentation</vt:lpstr>
      <vt:lpstr>Record High’s vs. Record Low’s</vt:lpstr>
      <vt:lpstr>Conclusion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Balesano</dc:creator>
  <cp:lastModifiedBy>Lisa Balesano</cp:lastModifiedBy>
  <cp:revision>10</cp:revision>
  <dcterms:created xsi:type="dcterms:W3CDTF">2012-10-01T00:52:45Z</dcterms:created>
  <dcterms:modified xsi:type="dcterms:W3CDTF">2012-10-01T03:10:21Z</dcterms:modified>
</cp:coreProperties>
</file>