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0.xml.rels" ContentType="application/vnd.openxmlformats-package.relationships+xml"/>
  <Override PartName="/ppt/notesSlides/notesSlide10.xml" ContentType="application/vnd.openxmlformats-officedocument.presentationml.notesSlide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56138F2-9631-429A-8317-E982330DD278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560" cy="48096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93000"/>
              </a:lnSpc>
            </a:pPr>
            <a:fld id="{911EFA89-A1FD-453B-854F-E613ADE1F67F}" type="slidenum"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TextShape 3"/>
          <p:cNvSpPr txBox="1"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3D581107-2B7B-46A8-8B45-9A6DA77441B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280" y="405756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52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28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1400" y="1768320"/>
            <a:ext cx="5492880" cy="43826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1400" y="1768320"/>
            <a:ext cx="5492880" cy="4382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3280" y="301680"/>
            <a:ext cx="9069120" cy="584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328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052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3280" y="405756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3280" y="405756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052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328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291400" y="1768320"/>
            <a:ext cx="5492880" cy="43826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291400" y="1768320"/>
            <a:ext cx="5492880" cy="4382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280" y="301680"/>
            <a:ext cx="9069120" cy="584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28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4382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520" y="405756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48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280" y="4057560"/>
            <a:ext cx="9069120" cy="20901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46120" cy="5187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560" cy="5187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6120" cy="51876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D4C39DE0-3AD7-4903-8415-B7829BD55865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9120" cy="12600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9120" cy="4382640"/>
          </a:xfrm>
          <a:prstGeom prst="rect">
            <a:avLst/>
          </a:prstGeom>
        </p:spPr>
        <p:txBody>
          <a:bodyPr lIns="0" rIns="0" tIns="2844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3280" y="6886440"/>
            <a:ext cx="2346120" cy="5187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560" cy="51876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6120" cy="51876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E6F4B7EB-0CEF-4A79-B115-AD1F048AAB00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3280" y="113976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Greek Mathematics after Diophantos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 anchor="ctr"/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MATH 110 – 02, Algebra Through History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October 11, 2019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Pappus’s Centroid Theorem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3280" y="1768320"/>
            <a:ext cx="9069120" cy="43826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If a solid is generated by rotating a plane region about a line, then the volume is the product of the area of the region and the distance traveled by its centroid.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4" descr=""/>
          <p:cNvPicPr/>
          <p:nvPr/>
        </p:nvPicPr>
        <p:blipFill>
          <a:blip r:embed="rId1"/>
          <a:stretch/>
        </p:blipFill>
        <p:spPr>
          <a:xfrm>
            <a:off x="2932560" y="3960000"/>
            <a:ext cx="4506480" cy="3075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How are </a:t>
            </a:r>
            <a:r>
              <a:rPr b="0" i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new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mathematical results or proofs found?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503280" y="1768320"/>
            <a:ext cx="9069120" cy="481788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This has always been the hardest thing to teach in mathematics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Euclid doesn’t address that at all!  He just gives demonstrative proofs without any indication of how they were found.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Diophantos at least indicates methods for solving particular kinds of problems, but choices of how to set up problems often use “unmotivated” (unexplained) cleverness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“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analysis” vs. “synthesis” in mathematics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503280" y="215568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 discusses what he calls a process of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analysis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 mathematics.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Essentially, a semi-systematic way of starting from a statement to be proved and “working backwards” until some known true fact is obtained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Then (provided the steps in the reasoning have implications going both ways), a proof or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synthesis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can be obtained by reversing these steps in the reasoning.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We’ll return to this later …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503280" y="1768320"/>
            <a:ext cx="9070560" cy="455436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 gives a number of examples of “analyses” of geometrical theorems, showing how a proof can be derived by this process of “working backwards”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Even the discussion in Pappos can be difficult to follow, though.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 fact, it perplexed a number of later thinkers, including René Descartes, who will play a key role in things we discuss later in the semester.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It’s also related to algebra(!)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03280" y="2076840"/>
            <a:ext cx="9069120" cy="427716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So we’ll want to spend some time looking at a specific example after we have discussed Descartes’ contributions and his criticisms of Pappus and Greek mathematics.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 fact, some influential later mathematicians (Francois Viète in particular) saw algebra as another sort of analytic technique.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Theon of Alexandria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503280" y="176832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Theon was more of a “mathematical scholar” than an active mathematician (not much indication he found anything new)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Life spent in Alexandria, apparently had a position at the Museum in Alexandria (an institution founded by the first Ptolemy that included the famous library)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Mainly known for having compiled a new, improved edition of Euclid’s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Elements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503280" y="1768320"/>
            <a:ext cx="9069120" cy="43826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Most of the surviving manuscripts of Euclid are versions of this edition – the earliest complete ones are from about 500 years later, though!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Also edited other works of Euclid and other authors before him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Credited as author of book on the astrolabe by later Islamic mathematicians and astronomers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Hypatia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503280" y="1768320"/>
            <a:ext cx="9070560" cy="49730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end of the Alexandrian mathematical tradition in several ways, and one of a very few female ancient mathematicians we know about.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 know she wrote commentaries on Diophantos and Apollonius, but they have not survived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By this time, Christianity was the official state religion in the Roman empire (following Constantine’s adoption of it, and the edict of Thessalonica in 380 CE)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Hypatia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503280" y="1768320"/>
            <a:ext cx="9069120" cy="466308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565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She was killed by a Christian mob in riots in Alexandria caused by religious tensions between Christians, Jews, and pagans in the city.  She would not convert to Christianity.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2009 movie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Agora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is based on her story, with the actress Rachel Weisz playing her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 would say the movie is generally quite good (and mostly accurate on the history).  Recommended!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Did Hypatia anticipate Kepler?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503280" y="1768320"/>
            <a:ext cx="9069120" cy="47250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But I would have to say the film is also somewhat questionable on one particular historical point about the mathematics!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 particular, the movie suggests that Hypatia anticipated Kepler’s theory of elliptical planetary orbits 1200 years before Kepler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Some Greeks, e.g. Aristarchus (d. about 230BCE) had suggested a heliocentric model of the solar system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Where Diophantos “fits”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3280" y="2403360"/>
            <a:ext cx="907056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consensus is that he is a sort of “outlier” in Greek mathematics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Diophantos’ mathematical “style” in the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Arithmetica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is very different from Euclid’s, or Archimedes’ or Apollonius’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It focuses on algebraic techniques for solving equations, rather than geometry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It also gives examples/templates rather than completely general proofs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But that was not the consensus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503280" y="1768320"/>
            <a:ext cx="9069120" cy="463212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Most Greek mathematicians and astronomers accepted a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geocentric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model of the solar system, though: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One where the planets and the sun traveled on circles about the earth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Claudius Ptolemy’s system of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epicycles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and similar mathematical methods were used to account for the apparent retrograde motions at times of the planets from viewpoint of Earth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 attractive idea, but probably fiction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503280" y="1768320"/>
            <a:ext cx="9069120" cy="470952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Could Hypatia have come up with the idea that the earth traveled about the sun on an elliptical orbit (as in the clip from the film)?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It’s might be possible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– she certainly knew the mathematics needed to describe the geometry of such orbits, given that she worked with Apollonius’s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Conics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(the film clip illustrates this very nicely!)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There’s no real evidence for it, though.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Diophantos’ outlier status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3280" y="1768320"/>
            <a:ext cx="9069120" cy="506592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Not much in the way of later work in European traditions developing his approaches, either,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until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the Renaissance (~ 1200 years later!) – Fermat, etc.   He was studied in Islamic world, though.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100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Katz and Parshall suggest that outlier status might reflect influences on him coming from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non-Greek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mathematical traditions (e.g. from Egypt, Mesopotamia, etc.) – no real evidence for that, though.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tradition “winding down(?)”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3280" y="2108160"/>
            <a:ext cx="9070560" cy="478116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Diophantos – 3</a:t>
            </a:r>
            <a:r>
              <a:rPr b="0" lang="en-US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rd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century CE (estimated 201-215 to 285-299CE)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 of Alexandria – a generation later than Diophantos (c. 290 – c. 350 CE)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Theon of Alexandria – a generation later than Pappos (c. 335 – c. 405 CE)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Hypatia of Alexandria – Theon’s daughter (? - 415 CE)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 and the </a:t>
            </a:r>
            <a:r>
              <a:rPr b="0" i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Mathematical Collection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03280" y="1937160"/>
            <a:ext cx="9070560" cy="474732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 is best known as the author of a work known as the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Mathematical Collection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(in Greek: 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Συναγωγή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large work in 8 books with two apparent goals: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(1) To give an exposition of (and also to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preserve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almost all of the major results of Greek geometry going back even to the time of Plato, 428 – 348 BCE, before Euclid), and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Other motivations(?)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3280" y="1562040"/>
            <a:ext cx="9069120" cy="513288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(2) To stimulate interest in this tradition and revive the study of geometry (this is reasonably certain)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Katz and Parshall suggest that Pappos might also be writing “partly in reaction to the kind and style of mathematics that [Diophantos’] work represented” (p. 77)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 don’t think there’s any direct evidence for this, though, and Pappos never mentions Diophantos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Pappos’ original contributions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503280" y="1768320"/>
            <a:ext cx="9070560" cy="503496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He also seems to have made some contributions of his own, so that there are several “Pappos’s Theorems” or “Pappus’s Theorems” that math majors might still learn today.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Note:  The direct transliteration from the Greek is “Pappos” but the Latinized version of the name is spelled “Pappus”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3640">
              <a:lnSpc>
                <a:spcPct val="93000"/>
              </a:lnSpc>
              <a:buClr>
                <a:srgbClr val="000000"/>
              </a:buClr>
              <a:buFont typeface="Noto Sans Symbols"/>
              <a:buChar char="●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This kind of change is very common in English forms of Greek names (e.g. Diophantus vs. Diophantos, Apollonius vs. Apollonios).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“Hexagon Theorem”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03280" y="1768320"/>
            <a:ext cx="9069120" cy="438264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Google Shape;58;p8" descr=""/>
          <p:cNvPicPr/>
          <p:nvPr/>
        </p:nvPicPr>
        <p:blipFill>
          <a:blip r:embed="rId1"/>
          <a:stretch/>
        </p:blipFill>
        <p:spPr>
          <a:xfrm>
            <a:off x="2976480" y="2549520"/>
            <a:ext cx="3904200" cy="2820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“Hexagon Theorem”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3280" y="1768320"/>
            <a:ext cx="9069120" cy="50040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Let: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lines through A, b and a, B meet in X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lines through A, c and a, C meet in Y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lines through B, c and b, C meet in Z.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Then the points X, Y, Z are always </a:t>
            </a:r>
            <a:r>
              <a:rPr b="0" i="1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collinear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(i.e. no matter what the two lines g, h are and no matter what the three points A, B, C on g and the three points a, b, c on h are). 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93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Application>LibreOffice/5.1.6.2$Linux_X86_64 LibreOffice_project/10m0$Build-2</Application>
  <Words>1360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Microsoft Office User</cp:lastModifiedBy>
  <dcterms:modified xsi:type="dcterms:W3CDTF">2019-10-11T18:20:14Z</dcterms:modified>
  <cp:revision>21</cp:revision>
  <dc:subject/>
  <dc:title>Greek Mathematics after Diophantos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21</vt:i4>
  </property>
</Properties>
</file>