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9" r:id="rId4"/>
    <p:sldId id="266" r:id="rId5"/>
    <p:sldId id="258" r:id="rId6"/>
    <p:sldId id="267" r:id="rId7"/>
    <p:sldId id="259" r:id="rId8"/>
    <p:sldId id="260" r:id="rId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95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259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058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77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51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07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34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228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51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861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8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0AF94527-6A3A-804D-8BCD-49B9B6AA0129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27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Final Exam Review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1. Cohen-Sutherland Clipping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79425" y="1973263"/>
            <a:ext cx="805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457200" y="1600200"/>
            <a:ext cx="8305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Given a clipping rectangle defined by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(xmin, ymin) = (3, 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(xmax, ymax) = (6,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For the pairs of points in parts a and b: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Indicate the Cohen-Sutherland outcode for each point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State what the algorithm will dictate concerning the rendering of the line-segment (entirely rendered, clipped with part rendered, entirely clipped (i.e. not rendered) or not known)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Briefly state why the algorithm gives this output.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If clipping is required, or if it is not known, calculate the intersection points to determine where to clip.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1. Cohen-Sutherland Clipping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79425" y="1973263"/>
            <a:ext cx="805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457200" y="1600200"/>
            <a:ext cx="8305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a) P0 = (2, 3), P1 = (5, 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b) P0 = (7, 1), P1 = (8,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1c. Liang-Barsky Clipping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04800" y="1752600"/>
            <a:ext cx="82454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Problem 1 (continued)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For the following pair of points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Determine the clipping values using Liang-Barsky clipping.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Indicate whether the line is discarded entirely, rendered entirely, or clipped.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If the line is clipped, indicate the (x, y) value(s) at which it is clipped.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c) P0 = (4, 3), P1 = (5,1)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2. Line Drawing</a:t>
            </a:r>
          </a:p>
        </p:txBody>
      </p: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441325" y="1489075"/>
            <a:ext cx="710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457200" y="1828800"/>
            <a:ext cx="83058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Given the line, y = 1/3x + 2 and the starting and ending points of a line segment: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(x1, y1) = (0,2)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(x2, y2) = (6,4)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For each pixel  between x = 0 and x = 6, what y value will be colored as part of the line in: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a) The DDA algorithm?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b) The Bresenham algorithm? (Show your work, indicating the values of p</a:t>
            </a:r>
            <a:r>
              <a:rPr lang="en-US" altLang="x-none" sz="2400" baseline="-25000">
                <a:latin typeface="Times" charset="0"/>
              </a:rPr>
              <a:t>k</a:t>
            </a:r>
            <a:r>
              <a:rPr lang="en-US" altLang="x-none" sz="2400">
                <a:latin typeface="Times" charset="0"/>
              </a:rPr>
              <a:t> at each step).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c) Which of the 2 algorithms is preferred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3. Curves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381000" y="1905000"/>
            <a:ext cx="80010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Given the following four points: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P0 = (1, 1,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P1 = (3, 5, 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P2 = (5, 5, 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P3 = (8, 2,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Find the parametric representations, x(u), y(u), z(u) for the Bezier (also know Interpolation, Hermite and Spline techniques) curve that fits these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4. Texture Mapping</a:t>
            </a: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152400" y="1646238"/>
            <a:ext cx="8839200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Suppose you are texture mapping an image that has width = 256 pixels and height = 128 pixels.  This image is represented by a texture mapping with s (width) ranging from 0 to 1.0 and t (height) ranging from 0 to 1.0.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a) What region of the image (in pixels) is mapped by the rectangle in the texture map with lower left corner at (0.5, 0.5) and upper right corner at (0.75, 0.75)?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b) Suppose you are mapping this image onto a rectangle that, when rendered, has lower left corner at (100, 100) with width </a:t>
            </a:r>
            <a:r>
              <a:rPr lang="en-US" altLang="x-none" sz="2400">
                <a:latin typeface="Times" charset="0"/>
              </a:rPr>
              <a:t>and height that are both </a:t>
            </a:r>
            <a:r>
              <a:rPr lang="en-US" altLang="x-none" sz="2400" dirty="0">
                <a:latin typeface="Times" charset="0"/>
              </a:rPr>
              <a:t>100 pixels.  What region of the rectangle will the region given in a) map to?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c) Will the image be distorted?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26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Other things to study</a:t>
            </a:r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381000" y="1676400"/>
            <a:ext cx="8077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Be prepared to discuss some of the topics discussed more generally, such as: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aliasing (Why is it a problem? What can be done about it?)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polygon clipping and filling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texture mapping techniques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etc.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Also be prepared to solve problems involving: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transformations (similar to those on the homework), 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lighting and shading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x-none" sz="2400" dirty="0">
                <a:latin typeface="Times" charset="0"/>
              </a:rPr>
              <a:t>viewing (e.g. camera motion, clipping volumes,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0" grpId="0" build="p" bldLvl="3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Pages>35</Pages>
  <Words>670</Words>
  <Application>Microsoft Macintosh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Palatino</vt:lpstr>
      <vt:lpstr>Times</vt:lpstr>
      <vt:lpstr>Times New Roman</vt:lpstr>
      <vt:lpstr>Microsoft Office 98</vt:lpstr>
      <vt:lpstr>Graphics   CSCI 343, Fall 2023 Lecture 27 Final Exam Review</vt:lpstr>
      <vt:lpstr>1. Cohen-Sutherland Clipping</vt:lpstr>
      <vt:lpstr>1. Cohen-Sutherland Clipping</vt:lpstr>
      <vt:lpstr>1c. Liang-Barsky Clipping</vt:lpstr>
      <vt:lpstr>2. Line Drawing</vt:lpstr>
      <vt:lpstr>3. Curves</vt:lpstr>
      <vt:lpstr>4. Texture Mapping</vt:lpstr>
      <vt:lpstr>Other things to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322</cp:revision>
  <cp:lastPrinted>2017-12-11T01:04:20Z</cp:lastPrinted>
  <dcterms:created xsi:type="dcterms:W3CDTF">2013-12-08T18:19:58Z</dcterms:created>
  <dcterms:modified xsi:type="dcterms:W3CDTF">2023-12-05T00:24:11Z</dcterms:modified>
</cp:coreProperties>
</file>