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0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353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627"/>
  </p:normalViewPr>
  <p:slideViewPr>
    <p:cSldViewPr>
      <p:cViewPr varScale="1">
        <p:scale>
          <a:sx n="98" d="100"/>
          <a:sy n="98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5714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341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52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680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042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536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780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77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8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012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904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1031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A9284D52-1A75-F147-93F1-C0D396B81D8D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ChangeArrowheads="1"/>
          </p:cNvSpPr>
          <p:nvPr/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050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</a:t>
            </a:r>
            <a:r>
              <a:rPr lang="en-US" altLang="x-none" sz="3200" b="0">
                <a:solidFill>
                  <a:srgbClr val="CC0000"/>
                </a:solidFill>
                <a:latin typeface="Arial" charset="0"/>
              </a:rPr>
              <a:t>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>
                <a:solidFill>
                  <a:srgbClr val="CC0000"/>
                </a:solidFill>
                <a:latin typeface="Arial" charset="0"/>
              </a:rPr>
              <a:t>Lecture 25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Giving a Project Presentation</a:t>
            </a:r>
            <a:endParaRPr lang="en-US" altLang="x-none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228600" y="6172200"/>
            <a:ext cx="7053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Thanks to Scott Anderson of Wellesley College for a great website on this!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Pace</a:t>
            </a:r>
          </a:p>
        </p:txBody>
      </p:sp>
      <p:sp>
        <p:nvSpPr>
          <p:cNvPr id="454659" name="Text Box 3"/>
          <p:cNvSpPr txBox="1">
            <a:spLocks noChangeArrowheads="1"/>
          </p:cNvSpPr>
          <p:nvPr/>
        </p:nvSpPr>
        <p:spPr bwMode="auto">
          <a:xfrm>
            <a:off x="228600" y="1905000"/>
            <a:ext cx="858837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 little rehearsing goes a long way.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Time your talk beforehand.  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Try not to rush if you get behind.</a:t>
            </a:r>
          </a:p>
          <a:p>
            <a:pPr lvl="2">
              <a:spcBef>
                <a:spcPct val="50000"/>
              </a:spcBef>
              <a:buClrTx/>
              <a:buSzTx/>
              <a:buFont typeface="Times" charset="0"/>
              <a:buNone/>
            </a:pPr>
            <a:r>
              <a:rPr lang="en-US" altLang="x-none">
                <a:latin typeface="Times New Roman" charset="0"/>
              </a:rPr>
              <a:t>Plan for topics you can leave out if necessary.  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If you get ahead, take longer on topics.  Explain in more detail.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Try to make your glances at the clock unobtrusive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Plan for about 7 minutes for your presentation.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Each partner should spend about the same amount of time speaking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endParaRPr lang="en-US" altLang="x-none" sz="2400">
              <a:latin typeface="Times New Roman" charset="0"/>
            </a:endParaRP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914400"/>
            <a:ext cx="24892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 bldLvl="4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Structure</a:t>
            </a:r>
          </a:p>
        </p:txBody>
      </p:sp>
      <p:sp>
        <p:nvSpPr>
          <p:cNvPr id="455683" name="Text Box 3"/>
          <p:cNvSpPr txBox="1">
            <a:spLocks noChangeArrowheads="1"/>
          </p:cNvSpPr>
          <p:nvPr/>
        </p:nvSpPr>
        <p:spPr bwMode="auto">
          <a:xfrm>
            <a:off x="304800" y="1471613"/>
            <a:ext cx="8626475" cy="538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Your talk should have a clear beginning, middle and end.</a:t>
            </a:r>
          </a:p>
          <a:p>
            <a:pPr>
              <a:spcBef>
                <a:spcPct val="5000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 </a:t>
            </a:r>
            <a:r>
              <a:rPr lang="en-US" altLang="x-none" sz="2400" b="1">
                <a:latin typeface="Times New Roman" charset="0"/>
              </a:rPr>
              <a:t>Beginning:</a:t>
            </a:r>
            <a:r>
              <a:rPr lang="en-US" altLang="x-none" sz="2400">
                <a:latin typeface="Times New Roman" charset="0"/>
              </a:rPr>
              <a:t> 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Introduce yourself and your project.  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Prepare the audience (they don't know what your talk is about).</a:t>
            </a:r>
          </a:p>
          <a:p>
            <a:pPr>
              <a:spcBef>
                <a:spcPct val="5000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 </a:t>
            </a:r>
            <a:r>
              <a:rPr lang="en-US" altLang="x-none" sz="2400" b="1">
                <a:latin typeface="Times New Roman" charset="0"/>
              </a:rPr>
              <a:t>Middle:</a:t>
            </a:r>
            <a:r>
              <a:rPr lang="en-US" altLang="x-none" sz="2400">
                <a:latin typeface="Times New Roman" charset="0"/>
              </a:rPr>
              <a:t> 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This is the bulk of the talk.  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Try to make smooth transitions between topics.  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Ideally, tell a story.</a:t>
            </a:r>
          </a:p>
          <a:p>
            <a:pPr>
              <a:spcBef>
                <a:spcPct val="5000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 </a:t>
            </a:r>
            <a:r>
              <a:rPr lang="en-US" altLang="x-none" sz="2400" b="1">
                <a:latin typeface="Times New Roman" charset="0"/>
              </a:rPr>
              <a:t>End:</a:t>
            </a:r>
            <a:r>
              <a:rPr lang="en-US" altLang="x-none" sz="2400">
                <a:latin typeface="Times New Roman" charset="0"/>
              </a:rPr>
              <a:t> 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Wrap it up (so we know it's over).  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Summarize the main points (e.g. what you learned).  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Thank the audience.  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Take questions.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Technical Stuff </a:t>
            </a:r>
          </a:p>
        </p:txBody>
      </p:sp>
      <p:sp>
        <p:nvSpPr>
          <p:cNvPr id="456707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543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Times" charset="0"/>
              <a:buChar char="•"/>
              <a:defRPr/>
            </a:pPr>
            <a:r>
              <a:rPr lang="en-US" dirty="0"/>
              <a:t>Make sure your project works.  </a:t>
            </a:r>
          </a:p>
          <a:p>
            <a:pPr lvl="1">
              <a:buFont typeface="Times" charset="0"/>
              <a:buNone/>
              <a:defRPr/>
            </a:pPr>
            <a:r>
              <a:rPr lang="en-US" dirty="0">
                <a:cs typeface="ＭＳ Ｐゴシック" charset="0"/>
              </a:rPr>
              <a:t>Test it ahead of time on the computer in the classroom.  </a:t>
            </a:r>
          </a:p>
          <a:p>
            <a:pPr>
              <a:buFont typeface="Times" charset="0"/>
              <a:buChar char="•"/>
              <a:defRPr/>
            </a:pPr>
            <a:endParaRPr lang="en-US" dirty="0"/>
          </a:p>
          <a:p>
            <a:pPr marL="0" lvl="1">
              <a:buFont typeface="Times" charset="0"/>
              <a:buChar char="•"/>
              <a:defRPr/>
            </a:pPr>
            <a:r>
              <a:rPr lang="en-US" dirty="0">
                <a:cs typeface="ＭＳ Ｐゴシック" charset="0"/>
              </a:rPr>
              <a:t>Avoid revealing problems in your project. </a:t>
            </a:r>
          </a:p>
          <a:p>
            <a:pPr lvl="1">
              <a:buFont typeface="Times" charset="0"/>
              <a:buNone/>
              <a:defRPr/>
            </a:pPr>
            <a:r>
              <a:rPr lang="en-US" dirty="0">
                <a:cs typeface="ＭＳ Ｐゴシック" charset="0"/>
              </a:rPr>
              <a:t>If something doesn't work, don't show it.</a:t>
            </a:r>
          </a:p>
          <a:p>
            <a:pPr marL="0" lvl="1">
              <a:defRPr/>
            </a:pPr>
            <a:endParaRPr lang="en-US" dirty="0">
              <a:cs typeface="ＭＳ Ｐゴシック" charset="0"/>
            </a:endParaRPr>
          </a:p>
          <a:p>
            <a:pPr marL="0" lvl="1">
              <a:buFont typeface="Times" charset="0"/>
              <a:buChar char="•"/>
              <a:defRPr/>
            </a:pPr>
            <a:r>
              <a:rPr lang="en-US" dirty="0">
                <a:cs typeface="ＭＳ Ｐゴシック" charset="0"/>
              </a:rPr>
              <a:t>Don't make last minute changes to your project.</a:t>
            </a:r>
          </a:p>
          <a:p>
            <a:pPr lvl="1">
              <a:buFont typeface="Times" charset="0"/>
              <a:buNone/>
              <a:defRPr/>
            </a:pPr>
            <a:r>
              <a:rPr lang="en-US" dirty="0">
                <a:cs typeface="ＭＳ Ｐゴシック" charset="0"/>
              </a:rPr>
              <a:t>This could introduce unforeseen bugs.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Why speak in public?</a:t>
            </a:r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4582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solidFill>
                  <a:srgbClr val="000000"/>
                </a:solidFill>
                <a:latin typeface="Times" charset="0"/>
              </a:rPr>
              <a:t>Public speaking is an important skill in many careers: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solidFill>
                  <a:srgbClr val="000000"/>
                </a:solidFill>
                <a:latin typeface="Times" charset="0"/>
              </a:rPr>
              <a:t>Business and industry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solidFill>
                  <a:srgbClr val="000000"/>
                </a:solidFill>
                <a:latin typeface="Times" charset="0"/>
              </a:rPr>
              <a:t>Non-profit corporations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solidFill>
                  <a:srgbClr val="000000"/>
                </a:solidFill>
                <a:latin typeface="Times" charset="0"/>
              </a:rPr>
              <a:t>Government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solidFill>
                  <a:srgbClr val="000000"/>
                </a:solidFill>
                <a:latin typeface="Times" charset="0"/>
              </a:rPr>
              <a:t>Academics 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solidFill>
                  <a:srgbClr val="000000"/>
                </a:solidFill>
                <a:latin typeface="Times" charset="0"/>
              </a:rPr>
              <a:t>A good presentation makes you and your project look good.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solidFill>
                  <a:srgbClr val="000000"/>
                </a:solidFill>
                <a:latin typeface="Times" charset="0"/>
              </a:rPr>
              <a:t>A bad presentation can make even the best project look bad.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Char char="•"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Practice Makes it Easier.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Many people are uncomfortable speaking in public.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40% of people are more afraid of speaking in public than of dying!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The way to gain confidence in speaking is to practice!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Pretend to be confident:  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"Seem what you would be" (Socrates)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endParaRPr lang="en-US" altLang="x-none" sz="2400">
              <a:solidFill>
                <a:srgbClr val="000000"/>
              </a:solidFill>
              <a:latin typeface="Times" charset="0"/>
            </a:endParaRP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752600"/>
            <a:ext cx="1066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00"/>
            <a:ext cx="8382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you will be graded</a:t>
            </a:r>
          </a:p>
        </p:txBody>
      </p:sp>
      <p:sp>
        <p:nvSpPr>
          <p:cNvPr id="448515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610600" cy="527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You will be graded on the following: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Content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Presentation Style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Structure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Technical Stuff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Each person must speak during the presentation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Content: </a:t>
            </a:r>
            <a:r>
              <a:rPr lang="en-US" altLang="x-none" sz="2400">
                <a:latin typeface="Times New Roman" charset="0"/>
              </a:rPr>
              <a:t>You have some latitude as to what you present for your project, but you must include the following:</a:t>
            </a:r>
          </a:p>
          <a:p>
            <a:pPr lvl="1">
              <a:spcBef>
                <a:spcPts val="6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Planning  </a:t>
            </a:r>
          </a:p>
          <a:p>
            <a:pPr lvl="1">
              <a:spcBef>
                <a:spcPts val="6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Design </a:t>
            </a:r>
          </a:p>
          <a:p>
            <a:pPr lvl="1">
              <a:spcBef>
                <a:spcPts val="6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Technical victories </a:t>
            </a:r>
          </a:p>
          <a:p>
            <a:pPr lvl="1">
              <a:spcBef>
                <a:spcPts val="6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Demonstration </a:t>
            </a:r>
          </a:p>
          <a:p>
            <a:pPr lvl="1">
              <a:spcBef>
                <a:spcPts val="6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5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Planning and Design</a:t>
            </a:r>
          </a:p>
        </p:txBody>
      </p:sp>
      <p:sp>
        <p:nvSpPr>
          <p:cNvPr id="449539" name="Text Box 3"/>
          <p:cNvSpPr txBox="1">
            <a:spLocks noChangeArrowheads="1"/>
          </p:cNvSpPr>
          <p:nvPr/>
        </p:nvSpPr>
        <p:spPr bwMode="auto">
          <a:xfrm>
            <a:off x="228600" y="1804988"/>
            <a:ext cx="86868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Planning:  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What were the goals of your project?  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What features did you want to include?  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What limitations did you anticipate?</a:t>
            </a:r>
          </a:p>
          <a:p>
            <a:pPr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Design: 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How were the pieces of the project put together?  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How do rendered objects depend on or interact with one another?  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What was the division of labor of the individual functions?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 bldLvl="4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Technical, Demonstration, Conclusion</a:t>
            </a:r>
          </a:p>
        </p:txBody>
      </p:sp>
      <p:sp>
        <p:nvSpPr>
          <p:cNvPr id="459779" name="Text Box 3"/>
          <p:cNvSpPr txBox="1">
            <a:spLocks noChangeArrowheads="1"/>
          </p:cNvSpPr>
          <p:nvPr/>
        </p:nvSpPr>
        <p:spPr bwMode="auto">
          <a:xfrm>
            <a:off x="288925" y="1676400"/>
            <a:ext cx="8855075" cy="419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Technical victories </a:t>
            </a:r>
          </a:p>
          <a:p>
            <a:pPr lvl="1">
              <a:spcBef>
                <a:spcPct val="3000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Describe one or more technical problems that you encountered and how you solved them.</a:t>
            </a:r>
          </a:p>
          <a:p>
            <a:pPr>
              <a:spcBef>
                <a:spcPct val="3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Demonstration </a:t>
            </a:r>
          </a:p>
          <a:p>
            <a:pPr lvl="1">
              <a:spcBef>
                <a:spcPct val="3000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Demonstrate your project.  </a:t>
            </a:r>
          </a:p>
          <a:p>
            <a:pPr lvl="1">
              <a:spcBef>
                <a:spcPct val="3000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Show the main features and demonstrate the user interface.  </a:t>
            </a:r>
          </a:p>
          <a:p>
            <a:pPr lvl="1">
              <a:spcBef>
                <a:spcPct val="3000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Make sure the demonstration includes all the project requirements.</a:t>
            </a:r>
          </a:p>
          <a:p>
            <a:pPr>
              <a:spcBef>
                <a:spcPct val="3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Conclusion</a:t>
            </a:r>
          </a:p>
          <a:p>
            <a:pPr lvl="1">
              <a:spcBef>
                <a:spcPct val="3000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What did you learn from this project?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Presentation Style</a:t>
            </a:r>
          </a:p>
        </p:txBody>
      </p:sp>
      <p:sp>
        <p:nvSpPr>
          <p:cNvPr id="450563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093075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How you present is at least (if not more) important than what you present.  You need to focus on: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Making eye contact with the audience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Speaking clearly and audibly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Keeping a calm demeanor (at least appear to be calm)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Pacing the talk well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Giving the talk while standing (Don't sit!)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Eye Contact</a:t>
            </a:r>
          </a:p>
        </p:txBody>
      </p:sp>
      <p:sp>
        <p:nvSpPr>
          <p:cNvPr id="451587" name="Text Box 3"/>
          <p:cNvSpPr txBox="1">
            <a:spLocks noChangeArrowheads="1"/>
          </p:cNvSpPr>
          <p:nvPr/>
        </p:nvSpPr>
        <p:spPr bwMode="auto">
          <a:xfrm>
            <a:off x="0" y="1600200"/>
            <a:ext cx="89154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What not to do: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Read from a prepared text without looking at the audience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Read from a prepared text with furtive glances at the audience.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Talk to the screen/computer/blackboard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 b="1">
                <a:latin typeface="Times New Roman" charset="0"/>
              </a:rPr>
              <a:t>What to do: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Make eye contact with the audience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Look at people, move your eyes around the room (but not rapidly)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648200"/>
            <a:ext cx="3124200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7" grpId="0" build="p" bldLvl="4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Speaking Clearly</a:t>
            </a:r>
          </a:p>
        </p:txBody>
      </p:sp>
      <p:sp>
        <p:nvSpPr>
          <p:cNvPr id="452611" name="Text Box 3"/>
          <p:cNvSpPr txBox="1">
            <a:spLocks noChangeArrowheads="1"/>
          </p:cNvSpPr>
          <p:nvPr/>
        </p:nvSpPr>
        <p:spPr bwMode="auto">
          <a:xfrm>
            <a:off x="441325" y="1641475"/>
            <a:ext cx="8321675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following tips will help you come across clearly to your audience: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Speak slowly and enunciate.  Don't rush.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Take full breaths.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Speak loudly so that people in the back can easily hear you.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Support your voice with your abdomen: Project to the back.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Don't say "um", "ah", "like".  Use pauses instead of fillers.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Presenting a calm demeanor</a:t>
            </a:r>
          </a:p>
        </p:txBody>
      </p:sp>
      <p:sp>
        <p:nvSpPr>
          <p:cNvPr id="453635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2296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Even if you feel nervous, you can appear calm by controlling some "nervous" habits: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Don't fiddle with the mouse/chalk/computer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Try to stand in a stable position, but don't lock your knees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Think about what to do with your hands.  Ask a friend if it appears natural.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Avoid verbal mannerisms (e.g. "like")</a:t>
            </a:r>
          </a:p>
          <a:p>
            <a:pPr lvl="1"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Avoid apologizing.  You want to project confidence!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5" grpId="0" build="p" bldLvl="2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4108</TotalTime>
  <Pages>35</Pages>
  <Words>830</Words>
  <Application>Microsoft Macintosh PowerPoint</Application>
  <PresentationFormat>On-screen Show (4:3)</PresentationFormat>
  <Paragraphs>113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Palatino</vt:lpstr>
      <vt:lpstr>Times</vt:lpstr>
      <vt:lpstr>Times New Roman</vt:lpstr>
      <vt:lpstr>Microsoft Office 98</vt:lpstr>
      <vt:lpstr>Graphics   CSCI 343, Fall 2023 Lecture 25 Giving a Project Presentation</vt:lpstr>
      <vt:lpstr>Why speak in public?</vt:lpstr>
      <vt:lpstr>How you will be graded</vt:lpstr>
      <vt:lpstr>Planning and Design</vt:lpstr>
      <vt:lpstr>Technical, Demonstration, Conclusion</vt:lpstr>
      <vt:lpstr>Presentation Style</vt:lpstr>
      <vt:lpstr>Eye Contact</vt:lpstr>
      <vt:lpstr>Speaking Clearly</vt:lpstr>
      <vt:lpstr>Presenting a calm demeanor</vt:lpstr>
      <vt:lpstr>Pace</vt:lpstr>
      <vt:lpstr>Structure</vt:lpstr>
      <vt:lpstr>Technical Stuff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667</cp:revision>
  <cp:lastPrinted>2003-12-04T17:07:28Z</cp:lastPrinted>
  <dcterms:created xsi:type="dcterms:W3CDTF">2011-12-04T23:44:08Z</dcterms:created>
  <dcterms:modified xsi:type="dcterms:W3CDTF">2023-11-30T01:21:23Z</dcterms:modified>
</cp:coreProperties>
</file>