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353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627"/>
  </p:normalViewPr>
  <p:slideViewPr>
    <p:cSldViewPr>
      <p:cViewPr varScale="1">
        <p:scale>
          <a:sx n="98" d="100"/>
          <a:sy n="98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624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451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403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29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556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9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292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473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25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153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242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FE1E426D-5F54-1B48-AC01-A26911D8032E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ChangeArrowheads="1"/>
          </p:cNvSpPr>
          <p:nvPr/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050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Lecture 20</a:t>
            </a:r>
            <a:br>
              <a:rPr lang="en-US" altLang="x-none" sz="320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Exam Review</a:t>
            </a:r>
            <a:endParaRPr lang="en-US" altLang="x-none" sz="3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Problem 1a</a:t>
            </a:r>
          </a:p>
        </p:txBody>
      </p:sp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7712075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Roman" charset="0"/>
              </a:rPr>
              <a:t>Problem 1: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Consider the 3D object defined by the following 4 vertices: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P0 = (0,0,1), P1 = (0,0,3), P2 = (4, 0, 1), P3 = (0,3,1)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The four faces are defined by the triangles formed by all possible groups of the three of these vertices.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Roman" charset="0"/>
              </a:rPr>
              <a:t>Part a.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 Find the surface normal for each of the four faces of the object. Normalize the length of the normals to length 1.0.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Problem 1b</a:t>
            </a: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7712075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Roman" charset="0"/>
              </a:rPr>
              <a:t>Problem 1: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Consider the 3D object defined by the following 4 vertices: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P0 = (0,0,1), P1 = (0,0,3), P2 = (4, 0, 1), P3 = (0,3,1)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The four faces are defined by the triangles formed by all possible groups of the three of these vertices.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Roman" charset="0"/>
              </a:rPr>
              <a:t>Part b.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 Suppose you want to shade this object using Gouraud shading. Calculate the normals that would be associated with each vertex for this type of shading. </a:t>
            </a:r>
            <a:endParaRPr lang="en-US" altLang="x-none" sz="1300">
              <a:solidFill>
                <a:srgbClr val="000000"/>
              </a:solidFill>
              <a:latin typeface="Lucida Grande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Problem 2a</a:t>
            </a:r>
          </a:p>
        </p:txBody>
      </p:sp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41325" y="1565275"/>
            <a:ext cx="824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441325" y="1641475"/>
            <a:ext cx="847407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Roman" charset="0"/>
              </a:rPr>
              <a:t>Problem 2:  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Assume you are given the pyramid defined by the following five vertices: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The base is defined by: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(0,0,200), (0,0,100), (100,0,100), (100,0,200)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The tip is defined by: (50, 150, 150)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Roman" charset="0"/>
              </a:rPr>
              <a:t>Part a: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 What set of 3D transformations would move the pyramid to a position defined by the following coordinates: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The base is defined by: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(100,0,0), (200, 0,0), (200, -100, 0), (100, -100, 0)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(Not necessarily in the same order as the above specification).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The tip is defined by: (150, -50, 150).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Problem 2b</a:t>
            </a:r>
          </a:p>
        </p:txBody>
      </p:sp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441325" y="1565275"/>
            <a:ext cx="824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41325" y="1641475"/>
            <a:ext cx="816927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Roman" charset="0"/>
              </a:rPr>
              <a:t>Problem 2: 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Assume you are given the pyramid defined by the following five vertices: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The base is defined by: (0,0,200), (0,0,100), (100,0,100), (100,0,200)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The tip is defined by: (50, 150, 150)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Roman" charset="0"/>
              </a:rPr>
              <a:t>Part b: 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Draw the final position of the pyramid that results from applying the following sequence of transformations: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T(-50, 0, -150)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S(2.0, 2.0, 2.0)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Ry(45.0)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Problem 3a</a:t>
            </a:r>
          </a:p>
        </p:txBody>
      </p:sp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820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Roman" charset="0"/>
              </a:rPr>
              <a:t>Problem 3: 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Suppose you are given a pyramid defined by the following 5 vertices: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The Base is defined by: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(100, 200, 200), (100, 100, 200), (200, 100, 200), (200, 200, 200)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The tip is defined by: (150, 150, 100)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Roman" charset="0"/>
              </a:rPr>
              <a:t>Part a: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 Suppose the pyramid is projected onto a 2-D projection plane that coincides with the XY plane. Assuming orthographic projection is used, derive the (x,y) coordinates of each of the five vertices onto this projection plane.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Problem 3b</a:t>
            </a:r>
          </a:p>
        </p:txBody>
      </p:sp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4582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Roman" charset="0"/>
              </a:rPr>
              <a:t>Problem 3: 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Suppose you are given a pyramid defined by the following 5 vertices: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The Base is defined by: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(100, 200, 200), (100, 100, 200), (200, 100, 200), (200, 200, 200)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The tip is defined by: (150, 150, 100)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Roman" charset="0"/>
              </a:rPr>
              <a:t>Part b: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 Now assume that perspective projection is used and that the center of projection is at the origin of the coordinate system and the projection plane is a distance of 10 from the origin along the Z axis (and parallel to the XY plane). Derive the (x,y) coordinates of the projections of each of the five vertices onto the projection plane. </a:t>
            </a:r>
            <a:endParaRPr lang="en-US" altLang="x-none" sz="1300">
              <a:solidFill>
                <a:srgbClr val="000000"/>
              </a:solidFill>
              <a:latin typeface="Lucida Grande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Problem 4</a:t>
            </a:r>
          </a:p>
        </p:txBody>
      </p:sp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441325" y="1641475"/>
            <a:ext cx="832167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Roman" charset="0"/>
              </a:rPr>
              <a:t>Problem 4: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  Suppose you have a light source that is positioned at an angle of 45 degrees from the normal vector of a surface. Assume you have the following parameters for the light source and the material reflection properties: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      kd = 0.5      ka = 0.5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      Ld = 1000   La = 100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      Ls = ks =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      d (distance to light source) = 10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      Attenuation coefficients: a = 0, b = 0.1, c = 0.09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</a:rPr>
              <a:t>Calculate the intensity of the light reflected from the surface according to the Phong reflection model. How would this intensity change if the angle between N and L were decreased? How would it change if kd were increased?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Other potential problems</a:t>
            </a:r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441325" y="1641475"/>
            <a:ext cx="832167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Transform texel coordinates into pixel coordinates (texture mapping).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Given two endpoints, use the DDA algorithm (or Bresenham algorithm) to compute the pixels colored for the line.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Given a clipping rectangle and two points, use Cohen-Sutherland (or Liang-Barsky) algorithm to decide whether or not the line needs to be clipped.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Essay questions regarding projection, viewing, shading, texture mapping or scan conversion.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3245</TotalTime>
  <Pages>35</Pages>
  <Words>861</Words>
  <Application>Microsoft Macintosh PowerPoint</Application>
  <PresentationFormat>On-screen Show (4:3)</PresentationFormat>
  <Paragraphs>74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Lucida Grande</vt:lpstr>
      <vt:lpstr>Palatino</vt:lpstr>
      <vt:lpstr>Times</vt:lpstr>
      <vt:lpstr>Times New Roman</vt:lpstr>
      <vt:lpstr>Microsoft Office 98</vt:lpstr>
      <vt:lpstr>Graphics   CSCI 343, Fall 2023 Lecture 20 Exam Review</vt:lpstr>
      <vt:lpstr>Problem 1a</vt:lpstr>
      <vt:lpstr>Problem 1b</vt:lpstr>
      <vt:lpstr>Problem 2a</vt:lpstr>
      <vt:lpstr>Problem 2b</vt:lpstr>
      <vt:lpstr>Problem 3a</vt:lpstr>
      <vt:lpstr>Problem 3b</vt:lpstr>
      <vt:lpstr>Problem 4</vt:lpstr>
      <vt:lpstr>Other potential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514</cp:revision>
  <cp:lastPrinted>2007-11-05T00:56:22Z</cp:lastPrinted>
  <dcterms:created xsi:type="dcterms:W3CDTF">2009-04-22T19:24:48Z</dcterms:created>
  <dcterms:modified xsi:type="dcterms:W3CDTF">2023-11-07T02:02:31Z</dcterms:modified>
</cp:coreProperties>
</file>